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266dce917845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af4e6f48434434"/>
  </p:sldMasterIdLst>
  <p:sldIdLst>
    <p:sldId xmlns:r="http://schemas.openxmlformats.org/officeDocument/2006/relationships" id="256" r:id="R4978238044594b2f"/>
    <p:sldId xmlns:r="http://schemas.openxmlformats.org/officeDocument/2006/relationships" id="257" r:id="Rca3389375b8e48f6"/>
    <p:sldId xmlns:r="http://schemas.openxmlformats.org/officeDocument/2006/relationships" id="258" r:id="Rd08112e64ce54108"/>
    <p:sldId xmlns:r="http://schemas.openxmlformats.org/officeDocument/2006/relationships" id="259" r:id="R445f76a28fb347fa"/>
    <p:sldId xmlns:r="http://schemas.openxmlformats.org/officeDocument/2006/relationships" id="260" r:id="R8e4d4be6c528414a"/>
    <p:sldId xmlns:r="http://schemas.openxmlformats.org/officeDocument/2006/relationships" id="261" r:id="R87e554e1ee344061"/>
    <p:sldId xmlns:r="http://schemas.openxmlformats.org/officeDocument/2006/relationships" id="262" r:id="Rb85cef5864b443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af4e6f48434434" /><Relationship Type="http://schemas.openxmlformats.org/officeDocument/2006/relationships/slide" Target="/ppt/slides/slide1.xml" Id="R4978238044594b2f" /><Relationship Type="http://schemas.openxmlformats.org/officeDocument/2006/relationships/slide" Target="/ppt/slides/slide2.xml" Id="Rca3389375b8e48f6" /><Relationship Type="http://schemas.openxmlformats.org/officeDocument/2006/relationships/slide" Target="/ppt/slides/slide3.xml" Id="Rd08112e64ce54108" /><Relationship Type="http://schemas.openxmlformats.org/officeDocument/2006/relationships/slide" Target="/ppt/slides/slide4.xml" Id="R445f76a28fb347fa" /><Relationship Type="http://schemas.openxmlformats.org/officeDocument/2006/relationships/slide" Target="/ppt/slides/slide5.xml" Id="R8e4d4be6c528414a" /><Relationship Type="http://schemas.openxmlformats.org/officeDocument/2006/relationships/slide" Target="/ppt/slides/slide6.xml" Id="R87e554e1ee344061" /><Relationship Type="http://schemas.openxmlformats.org/officeDocument/2006/relationships/slide" Target="/ppt/slides/slide7.xml" Id="Rb85cef5864b443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870b9697574f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938330f984cd7" /><Relationship Type="http://schemas.openxmlformats.org/officeDocument/2006/relationships/theme" Target="/ppt/slideMasters/theme/theme1.xml" Id="R60a7689341c44f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a938330f984c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84132b5f046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cc6d7680440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283d1221d4f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a416584d442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b6de87ecb46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380e9e3e346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0d65a7bf141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CHAIN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CHAIN HOLDING AS ble etablert [år] og holder til i Mauseidvåg.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−465 533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5 233 959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5 438 962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HERMOD ELIAS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Haugvegen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6036 Mauseidvåg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988 564 656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CHAIN HOLDING AS</a:t>
            </a:r>
          </a:p>
        </p:txBody>
      </p:sp>
    </p:spTree>
  </p:cSld>
  <p:clrMapOvr>
    <a:masterClrMapping xmlns:a="http://schemas.openxmlformats.org/drawingml/2006/main"/>
  </p:clrMapOvr>
</p:sld>
</file>