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d59dc8e7864a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da1d03f114283"/>
  </p:sldMasterIdLst>
  <p:sldIdLst>
    <p:sldId xmlns:r="http://schemas.openxmlformats.org/officeDocument/2006/relationships" id="256" r:id="R3d6db1b94be04a0a"/>
    <p:sldId xmlns:r="http://schemas.openxmlformats.org/officeDocument/2006/relationships" id="257" r:id="R820b19a09e60410b"/>
    <p:sldId xmlns:r="http://schemas.openxmlformats.org/officeDocument/2006/relationships" id="258" r:id="Ra6673bc47f6e40ef"/>
    <p:sldId xmlns:r="http://schemas.openxmlformats.org/officeDocument/2006/relationships" id="259" r:id="Rdfdf77229ee541f8"/>
    <p:sldId xmlns:r="http://schemas.openxmlformats.org/officeDocument/2006/relationships" id="260" r:id="R87e86480da874d38"/>
    <p:sldId xmlns:r="http://schemas.openxmlformats.org/officeDocument/2006/relationships" id="261" r:id="R556fe08fd3ea402e"/>
    <p:sldId xmlns:r="http://schemas.openxmlformats.org/officeDocument/2006/relationships" id="262" r:id="R8b1575853a974c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da1d03f114283" /><Relationship Type="http://schemas.openxmlformats.org/officeDocument/2006/relationships/slide" Target="/ppt/slides/slide1.xml" Id="R3d6db1b94be04a0a" /><Relationship Type="http://schemas.openxmlformats.org/officeDocument/2006/relationships/slide" Target="/ppt/slides/slide2.xml" Id="R820b19a09e60410b" /><Relationship Type="http://schemas.openxmlformats.org/officeDocument/2006/relationships/slide" Target="/ppt/slides/slide3.xml" Id="Ra6673bc47f6e40ef" /><Relationship Type="http://schemas.openxmlformats.org/officeDocument/2006/relationships/slide" Target="/ppt/slides/slide4.xml" Id="Rdfdf77229ee541f8" /><Relationship Type="http://schemas.openxmlformats.org/officeDocument/2006/relationships/slide" Target="/ppt/slides/slide5.xml" Id="R87e86480da874d38" /><Relationship Type="http://schemas.openxmlformats.org/officeDocument/2006/relationships/slide" Target="/ppt/slides/slide6.xml" Id="R556fe08fd3ea402e" /><Relationship Type="http://schemas.openxmlformats.org/officeDocument/2006/relationships/slide" Target="/ppt/slides/slide7.xml" Id="R8b1575853a974c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b25bef5874d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872ed3e6440e2" /><Relationship Type="http://schemas.openxmlformats.org/officeDocument/2006/relationships/theme" Target="/ppt/slideMasters/theme/theme1.xml" Id="Rb104425c394445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7872ed3e6440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084f6f913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077be293148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44d5325cb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b925409aa46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c8f8f734a49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e567f87e844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a455b6b9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CAMPITOR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CAMPITOR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12 358 497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46 526 504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46 649 312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TØRRES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Mjåvannstoppen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988 534 366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CAMPITOR AS</a:t>
            </a:r>
          </a:p>
        </p:txBody>
      </p:sp>
    </p:spTree>
  </p:cSld>
  <p:clrMapOvr>
    <a:masterClrMapping xmlns:a="http://schemas.openxmlformats.org/drawingml/2006/main"/>
  </p:clrMapOvr>
</p:sld>
</file>