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8e25f3a64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be99c3208c41f5"/>
  </p:sldMasterIdLst>
  <p:sldIdLst>
    <p:sldId xmlns:r="http://schemas.openxmlformats.org/officeDocument/2006/relationships" id="256" r:id="R24b8e591624e4152"/>
    <p:sldId xmlns:r="http://schemas.openxmlformats.org/officeDocument/2006/relationships" id="257" r:id="Rfbef366469cc4398"/>
    <p:sldId xmlns:r="http://schemas.openxmlformats.org/officeDocument/2006/relationships" id="258" r:id="Rced91c796a034e67"/>
    <p:sldId xmlns:r="http://schemas.openxmlformats.org/officeDocument/2006/relationships" id="259" r:id="Rade7f77ce0a44652"/>
    <p:sldId xmlns:r="http://schemas.openxmlformats.org/officeDocument/2006/relationships" id="260" r:id="R4c44d681cf964ea7"/>
    <p:sldId xmlns:r="http://schemas.openxmlformats.org/officeDocument/2006/relationships" id="261" r:id="Rd25793464eb2424d"/>
    <p:sldId xmlns:r="http://schemas.openxmlformats.org/officeDocument/2006/relationships" id="262" r:id="Ra0722b739e2449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be99c3208c41f5" /><Relationship Type="http://schemas.openxmlformats.org/officeDocument/2006/relationships/slide" Target="/ppt/slides/slide1.xml" Id="R24b8e591624e4152" /><Relationship Type="http://schemas.openxmlformats.org/officeDocument/2006/relationships/slide" Target="/ppt/slides/slide2.xml" Id="Rfbef366469cc4398" /><Relationship Type="http://schemas.openxmlformats.org/officeDocument/2006/relationships/slide" Target="/ppt/slides/slide3.xml" Id="Rced91c796a034e67" /><Relationship Type="http://schemas.openxmlformats.org/officeDocument/2006/relationships/slide" Target="/ppt/slides/slide4.xml" Id="Rade7f77ce0a44652" /><Relationship Type="http://schemas.openxmlformats.org/officeDocument/2006/relationships/slide" Target="/ppt/slides/slide5.xml" Id="R4c44d681cf964ea7" /><Relationship Type="http://schemas.openxmlformats.org/officeDocument/2006/relationships/slide" Target="/ppt/slides/slide6.xml" Id="Rd25793464eb2424d" /><Relationship Type="http://schemas.openxmlformats.org/officeDocument/2006/relationships/slide" Target="/ppt/slides/slide7.xml" Id="Ra0722b739e2449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1e8f0721b34b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f0d0c0a2943df" /><Relationship Type="http://schemas.openxmlformats.org/officeDocument/2006/relationships/theme" Target="/ppt/slideMasters/theme/theme1.xml" Id="Rb7bce8bbc33441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bf0d0c0a2943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fe222fd9e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ca3cd86b94c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4a6e964f34b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13d26d98d42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806a6a54b46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a53515f6b40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f57174d3f41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KARLIN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4 713 802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11 086 231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11 976 032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LINN KRISTIN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ÅSE LILL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RØISELAND KARIANNE B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Grågåsbakken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988 534 293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KARLIN INVEST AS</a:t>
            </a:r>
          </a:p>
        </p:txBody>
      </p:sp>
    </p:spTree>
  </p:cSld>
  <p:clrMapOvr>
    <a:masterClrMapping xmlns:a="http://schemas.openxmlformats.org/drawingml/2006/main"/>
  </p:clrMapOvr>
</p:sld>
</file>