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5fd16a9c75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18b304f3044314"/>
  </p:sldMasterIdLst>
  <p:sldIdLst>
    <p:sldId xmlns:r="http://schemas.openxmlformats.org/officeDocument/2006/relationships" id="256" r:id="R0746136f8c884543"/>
    <p:sldId xmlns:r="http://schemas.openxmlformats.org/officeDocument/2006/relationships" id="257" r:id="R3915676033d848b0"/>
    <p:sldId xmlns:r="http://schemas.openxmlformats.org/officeDocument/2006/relationships" id="258" r:id="R9da019c3fce5480b"/>
    <p:sldId xmlns:r="http://schemas.openxmlformats.org/officeDocument/2006/relationships" id="259" r:id="Rae626a2785334241"/>
    <p:sldId xmlns:r="http://schemas.openxmlformats.org/officeDocument/2006/relationships" id="260" r:id="R317ceb9a2eb54efc"/>
    <p:sldId xmlns:r="http://schemas.openxmlformats.org/officeDocument/2006/relationships" id="261" r:id="Re90744d17c164945"/>
    <p:sldId xmlns:r="http://schemas.openxmlformats.org/officeDocument/2006/relationships" id="262" r:id="R82f77dcb327645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8b304f3044314" /><Relationship Type="http://schemas.openxmlformats.org/officeDocument/2006/relationships/slide" Target="/ppt/slides/slide1.xml" Id="R0746136f8c884543" /><Relationship Type="http://schemas.openxmlformats.org/officeDocument/2006/relationships/slide" Target="/ppt/slides/slide2.xml" Id="R3915676033d848b0" /><Relationship Type="http://schemas.openxmlformats.org/officeDocument/2006/relationships/slide" Target="/ppt/slides/slide3.xml" Id="R9da019c3fce5480b" /><Relationship Type="http://schemas.openxmlformats.org/officeDocument/2006/relationships/slide" Target="/ppt/slides/slide4.xml" Id="Rae626a2785334241" /><Relationship Type="http://schemas.openxmlformats.org/officeDocument/2006/relationships/slide" Target="/ppt/slides/slide5.xml" Id="R317ceb9a2eb54efc" /><Relationship Type="http://schemas.openxmlformats.org/officeDocument/2006/relationships/slide" Target="/ppt/slides/slide6.xml" Id="Re90744d17c164945" /><Relationship Type="http://schemas.openxmlformats.org/officeDocument/2006/relationships/slide" Target="/ppt/slides/slide7.xml" Id="R82f77dcb327645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cce6aa5ce4b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546543a554cd1" /><Relationship Type="http://schemas.openxmlformats.org/officeDocument/2006/relationships/theme" Target="/ppt/slideMasters/theme/theme1.xml" Id="R52823de5e2ff4e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1546543a554c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61242bd7f48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8c6523d3a45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be43e60d94f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58c1f3d4d41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58e7114ec4a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0acc3a6ec49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31214ee5748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BYGGEFIRMA KJETIL NEDRESKÅR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KJETIL NEDRESKÅR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BYGGEFIRMA KJETIL NEDRESKÅR AS ble etablert [år] og holder til i Skånevik.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KJETIL NEDRESKÅR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KJETIL NEDRESKÅR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KJETIL NEDRESKÅR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1 495 361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KJETIL NEDRESKÅR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NEDRESKÅR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KJETIL NEDRESKÅR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Prestalia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5593 Skånevik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988 520 152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KJETIL NEDRESKÅR AS</a:t>
            </a:r>
          </a:p>
        </p:txBody>
      </p:sp>
    </p:spTree>
  </p:cSld>
  <p:clrMapOvr>
    <a:masterClrMapping xmlns:a="http://schemas.openxmlformats.org/drawingml/2006/main"/>
  </p:clrMapOvr>
</p:sld>
</file>