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5bc2fbd8b74d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bbec984be541e0"/>
  </p:sldMasterIdLst>
  <p:sldIdLst>
    <p:sldId xmlns:r="http://schemas.openxmlformats.org/officeDocument/2006/relationships" id="256" r:id="R4b5a83accfa94570"/>
    <p:sldId xmlns:r="http://schemas.openxmlformats.org/officeDocument/2006/relationships" id="257" r:id="R19ae513f66904c49"/>
    <p:sldId xmlns:r="http://schemas.openxmlformats.org/officeDocument/2006/relationships" id="258" r:id="Rf961fed2a27b44f9"/>
    <p:sldId xmlns:r="http://schemas.openxmlformats.org/officeDocument/2006/relationships" id="259" r:id="Rb64a6482736c4187"/>
    <p:sldId xmlns:r="http://schemas.openxmlformats.org/officeDocument/2006/relationships" id="260" r:id="R366e2a1e62254fad"/>
    <p:sldId xmlns:r="http://schemas.openxmlformats.org/officeDocument/2006/relationships" id="261" r:id="R7493f91721f04520"/>
    <p:sldId xmlns:r="http://schemas.openxmlformats.org/officeDocument/2006/relationships" id="262" r:id="R2c3b06bb21ed49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bec984be541e0" /><Relationship Type="http://schemas.openxmlformats.org/officeDocument/2006/relationships/slide" Target="/ppt/slides/slide1.xml" Id="R4b5a83accfa94570" /><Relationship Type="http://schemas.openxmlformats.org/officeDocument/2006/relationships/slide" Target="/ppt/slides/slide2.xml" Id="R19ae513f66904c49" /><Relationship Type="http://schemas.openxmlformats.org/officeDocument/2006/relationships/slide" Target="/ppt/slides/slide3.xml" Id="Rf961fed2a27b44f9" /><Relationship Type="http://schemas.openxmlformats.org/officeDocument/2006/relationships/slide" Target="/ppt/slides/slide4.xml" Id="Rb64a6482736c4187" /><Relationship Type="http://schemas.openxmlformats.org/officeDocument/2006/relationships/slide" Target="/ppt/slides/slide5.xml" Id="R366e2a1e62254fad" /><Relationship Type="http://schemas.openxmlformats.org/officeDocument/2006/relationships/slide" Target="/ppt/slides/slide6.xml" Id="R7493f91721f04520" /><Relationship Type="http://schemas.openxmlformats.org/officeDocument/2006/relationships/slide" Target="/ppt/slides/slide7.xml" Id="R2c3b06bb21ed49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aa5df76834e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6067d4de44e96" /><Relationship Type="http://schemas.openxmlformats.org/officeDocument/2006/relationships/theme" Target="/ppt/slideMasters/theme/theme1.xml" Id="Rd9aa59d219c747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6067d4de44e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57c3414d744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20777eeae49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aa131a36244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c060a744f48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2ee63aa554b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202c7e41c48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11afe68e44b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ONLINE KATALOGSERVICE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ONLINE KATALOGSERVICE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31 284 905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31 467 956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HØIEGGEN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Høieggen, Haugbro terrasse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