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baa4a60d0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05a3131fc4171"/>
  </p:sldMasterIdLst>
  <p:sldIdLst>
    <p:sldId xmlns:r="http://schemas.openxmlformats.org/officeDocument/2006/relationships" id="256" r:id="R902496e68a514b7a"/>
    <p:sldId xmlns:r="http://schemas.openxmlformats.org/officeDocument/2006/relationships" id="257" r:id="R1ab4f69e53d8417a"/>
    <p:sldId xmlns:r="http://schemas.openxmlformats.org/officeDocument/2006/relationships" id="258" r:id="Rcfb80c64833f49b6"/>
    <p:sldId xmlns:r="http://schemas.openxmlformats.org/officeDocument/2006/relationships" id="259" r:id="Rb6e4faa5a7284d83"/>
    <p:sldId xmlns:r="http://schemas.openxmlformats.org/officeDocument/2006/relationships" id="260" r:id="Rfd4423e9a6bc40c2"/>
    <p:sldId xmlns:r="http://schemas.openxmlformats.org/officeDocument/2006/relationships" id="261" r:id="R13987f4f4d33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05a3131fc4171" /><Relationship Type="http://schemas.openxmlformats.org/officeDocument/2006/relationships/slide" Target="/ppt/slides/slide1.xml" Id="R902496e68a514b7a" /><Relationship Type="http://schemas.openxmlformats.org/officeDocument/2006/relationships/slide" Target="/ppt/slides/slide2.xml" Id="R1ab4f69e53d8417a" /><Relationship Type="http://schemas.openxmlformats.org/officeDocument/2006/relationships/slide" Target="/ppt/slides/slide3.xml" Id="Rcfb80c64833f49b6" /><Relationship Type="http://schemas.openxmlformats.org/officeDocument/2006/relationships/slide" Target="/ppt/slides/slide4.xml" Id="Rb6e4faa5a7284d83" /><Relationship Type="http://schemas.openxmlformats.org/officeDocument/2006/relationships/slide" Target="/ppt/slides/slide5.xml" Id="Rfd4423e9a6bc40c2" /><Relationship Type="http://schemas.openxmlformats.org/officeDocument/2006/relationships/slide" Target="/ppt/slides/slide6.xml" Id="R13987f4f4d33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1f8ef6466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f8212aead44ad" /><Relationship Type="http://schemas.openxmlformats.org/officeDocument/2006/relationships/theme" Target="/ppt/slideMasters/theme/theme1.xml" Id="R481dbefad6be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ff8212aead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4e4efdcb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39a5bd3db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b7793b9d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0691fcbb41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6889e9a0d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3877218fc4e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FRITJOF GODTFREDSEN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FRITJOF GODTFREDSEN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Knarreviktoppen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92 89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ofg@c2i.net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