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3f6df5a1c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9569bbad6459e"/>
  </p:sldMasterIdLst>
  <p:sldIdLst>
    <p:sldId xmlns:r="http://schemas.openxmlformats.org/officeDocument/2006/relationships" id="256" r:id="R91ea4a3bc6d54bab"/>
    <p:sldId xmlns:r="http://schemas.openxmlformats.org/officeDocument/2006/relationships" id="257" r:id="Rce56ec3e461d47aa"/>
    <p:sldId xmlns:r="http://schemas.openxmlformats.org/officeDocument/2006/relationships" id="258" r:id="R622f846c11eb483a"/>
    <p:sldId xmlns:r="http://schemas.openxmlformats.org/officeDocument/2006/relationships" id="259" r:id="R3578010f235b400d"/>
    <p:sldId xmlns:r="http://schemas.openxmlformats.org/officeDocument/2006/relationships" id="260" r:id="R6dff7fbbc1e34ce4"/>
    <p:sldId xmlns:r="http://schemas.openxmlformats.org/officeDocument/2006/relationships" id="261" r:id="R621f6d0765574e35"/>
    <p:sldId xmlns:r="http://schemas.openxmlformats.org/officeDocument/2006/relationships" id="262" r:id="R442539e7975b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9569bbad6459e" /><Relationship Type="http://schemas.openxmlformats.org/officeDocument/2006/relationships/slide" Target="/ppt/slides/slide1.xml" Id="R91ea4a3bc6d54bab" /><Relationship Type="http://schemas.openxmlformats.org/officeDocument/2006/relationships/slide" Target="/ppt/slides/slide2.xml" Id="Rce56ec3e461d47aa" /><Relationship Type="http://schemas.openxmlformats.org/officeDocument/2006/relationships/slide" Target="/ppt/slides/slide3.xml" Id="R622f846c11eb483a" /><Relationship Type="http://schemas.openxmlformats.org/officeDocument/2006/relationships/slide" Target="/ppt/slides/slide4.xml" Id="R3578010f235b400d" /><Relationship Type="http://schemas.openxmlformats.org/officeDocument/2006/relationships/slide" Target="/ppt/slides/slide5.xml" Id="R6dff7fbbc1e34ce4" /><Relationship Type="http://schemas.openxmlformats.org/officeDocument/2006/relationships/slide" Target="/ppt/slides/slide6.xml" Id="R621f6d0765574e35" /><Relationship Type="http://schemas.openxmlformats.org/officeDocument/2006/relationships/slide" Target="/ppt/slides/slide7.xml" Id="R442539e7975b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145490f40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20a19293f4efe" /><Relationship Type="http://schemas.openxmlformats.org/officeDocument/2006/relationships/theme" Target="/ppt/slideMasters/theme/theme1.xml" Id="R86310fefa447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20a19293f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371782ec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f36aaf6e5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d6aa584d3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785d0f684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d3f57c4b4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d33502e24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8dd08b0c0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OXER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OXER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604 995 000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116 851 000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1 928 706 000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4 051 667 000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RAAHOLT CHRISTINE KARLSEN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RAAHOLT LINE KARLSEN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Panorama, 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988 475 246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OXER AS</a:t>
            </a:r>
          </a:p>
        </p:txBody>
      </p:sp>
    </p:spTree>
  </p:cSld>
  <p:clrMapOvr>
    <a:masterClrMapping xmlns:a="http://schemas.openxmlformats.org/drawingml/2006/main"/>
  </p:clrMapOvr>
</p:sld>
</file>