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a35eae4dcb42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2020c2aceb403a"/>
  </p:sldMasterIdLst>
  <p:sldIdLst>
    <p:sldId xmlns:r="http://schemas.openxmlformats.org/officeDocument/2006/relationships" id="256" r:id="R9c80dd3948ef46a4"/>
    <p:sldId xmlns:r="http://schemas.openxmlformats.org/officeDocument/2006/relationships" id="257" r:id="R0bc15070bb8d4ab4"/>
    <p:sldId xmlns:r="http://schemas.openxmlformats.org/officeDocument/2006/relationships" id="258" r:id="R627ae359291d4ae8"/>
    <p:sldId xmlns:r="http://schemas.openxmlformats.org/officeDocument/2006/relationships" id="259" r:id="R4614dc6236274227"/>
    <p:sldId xmlns:r="http://schemas.openxmlformats.org/officeDocument/2006/relationships" id="260" r:id="R4d5d70b8d60643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020c2aceb403a" /><Relationship Type="http://schemas.openxmlformats.org/officeDocument/2006/relationships/slide" Target="/ppt/slides/slide1.xml" Id="R9c80dd3948ef46a4" /><Relationship Type="http://schemas.openxmlformats.org/officeDocument/2006/relationships/slide" Target="/ppt/slides/slide2.xml" Id="R0bc15070bb8d4ab4" /><Relationship Type="http://schemas.openxmlformats.org/officeDocument/2006/relationships/slide" Target="/ppt/slides/slide3.xml" Id="R627ae359291d4ae8" /><Relationship Type="http://schemas.openxmlformats.org/officeDocument/2006/relationships/slide" Target="/ppt/slides/slide4.xml" Id="R4614dc6236274227" /><Relationship Type="http://schemas.openxmlformats.org/officeDocument/2006/relationships/slide" Target="/ppt/slides/slide5.xml" Id="R4d5d70b8d60643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6e152e2d2443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4656dc128480b" /><Relationship Type="http://schemas.openxmlformats.org/officeDocument/2006/relationships/theme" Target="/ppt/slideMasters/theme/theme1.xml" Id="R7d8522e4725f4d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14656dc12848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635d1424042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7e49c44d94b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8b5e264ec48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beccfc72c46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cd2b2529744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BHG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988 458 147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BHG SERVICE AS</a:t>
            </a:r>
          </a:p>
        </p:txBody>
      </p:sp>
    </p:spTree>
  </p:cSld>
  <p:clrMapOvr>
    <a:masterClrMapping xmlns:a="http://schemas.openxmlformats.org/drawingml/2006/main"/>
  </p:clrMapOvr>
</p:sld>
</file>