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a7d46941f74a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fe02baf6044857"/>
  </p:sldMasterIdLst>
  <p:sldIdLst>
    <p:sldId xmlns:r="http://schemas.openxmlformats.org/officeDocument/2006/relationships" id="256" r:id="Ra7fe8bfdaf3b45c7"/>
    <p:sldId xmlns:r="http://schemas.openxmlformats.org/officeDocument/2006/relationships" id="257" r:id="R8ea3611695274277"/>
    <p:sldId xmlns:r="http://schemas.openxmlformats.org/officeDocument/2006/relationships" id="258" r:id="R002a288a095a4e04"/>
    <p:sldId xmlns:r="http://schemas.openxmlformats.org/officeDocument/2006/relationships" id="259" r:id="Rd4d22d62725d4a9b"/>
    <p:sldId xmlns:r="http://schemas.openxmlformats.org/officeDocument/2006/relationships" id="260" r:id="R3d3b3eba81db44bf"/>
    <p:sldId xmlns:r="http://schemas.openxmlformats.org/officeDocument/2006/relationships" id="261" r:id="Rd8c3532a2e7d42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e02baf6044857" /><Relationship Type="http://schemas.openxmlformats.org/officeDocument/2006/relationships/slide" Target="/ppt/slides/slide1.xml" Id="Ra7fe8bfdaf3b45c7" /><Relationship Type="http://schemas.openxmlformats.org/officeDocument/2006/relationships/slide" Target="/ppt/slides/slide2.xml" Id="R8ea3611695274277" /><Relationship Type="http://schemas.openxmlformats.org/officeDocument/2006/relationships/slide" Target="/ppt/slides/slide3.xml" Id="R002a288a095a4e04" /><Relationship Type="http://schemas.openxmlformats.org/officeDocument/2006/relationships/slide" Target="/ppt/slides/slide4.xml" Id="Rd4d22d62725d4a9b" /><Relationship Type="http://schemas.openxmlformats.org/officeDocument/2006/relationships/slide" Target="/ppt/slides/slide5.xml" Id="R3d3b3eba81db44bf" /><Relationship Type="http://schemas.openxmlformats.org/officeDocument/2006/relationships/slide" Target="/ppt/slides/slide6.xml" Id="Rd8c3532a2e7d42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572cf3012649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cedcf645c4712" /><Relationship Type="http://schemas.openxmlformats.org/officeDocument/2006/relationships/theme" Target="/ppt/slideMasters/theme/theme1.xml" Id="R7e03f2b697944b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6cedcf645c47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8d37dd937849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101554e0d48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f6d2fb6be49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edda1617148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dbfcaa1a2148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1705940eb43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KREDITTOPPLYSNINGEN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KREDITTOPPLYSNINGEN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KREDITTOPPLYSNINGEN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KREDITTOPPLYSNINGEN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KREDITTOPPLYSNINGEN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KREDITTOPPLYSNINGEN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DAG LILLEBØ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SCHEI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KREDITTOPPLYSNINGEN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Nydalsveien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salg@kredittopplysningen.no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www.kredittopplysningen.no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988 445 975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KREDITTOPPLYSNINGEN AS</a:t>
            </a:r>
          </a:p>
        </p:txBody>
      </p:sp>
    </p:spTree>
  </p:cSld>
  <p:clrMapOvr>
    <a:masterClrMapping xmlns:a="http://schemas.openxmlformats.org/drawingml/2006/main"/>
  </p:clrMapOvr>
</p:sld>
</file>