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1a763bc34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54b2221c243ed"/>
  </p:sldMasterIdLst>
  <p:sldIdLst>
    <p:sldId xmlns:r="http://schemas.openxmlformats.org/officeDocument/2006/relationships" id="256" r:id="R4026fe4481f649f2"/>
    <p:sldId xmlns:r="http://schemas.openxmlformats.org/officeDocument/2006/relationships" id="257" r:id="R63747cfbbc6f4f76"/>
    <p:sldId xmlns:r="http://schemas.openxmlformats.org/officeDocument/2006/relationships" id="258" r:id="R2daf434a94e24c42"/>
    <p:sldId xmlns:r="http://schemas.openxmlformats.org/officeDocument/2006/relationships" id="259" r:id="R231dd70d5f4247f8"/>
    <p:sldId xmlns:r="http://schemas.openxmlformats.org/officeDocument/2006/relationships" id="260" r:id="Rc0f3c796ae9440a4"/>
    <p:sldId xmlns:r="http://schemas.openxmlformats.org/officeDocument/2006/relationships" id="261" r:id="Re8f775764db64226"/>
    <p:sldId xmlns:r="http://schemas.openxmlformats.org/officeDocument/2006/relationships" id="262" r:id="Ra62fa1d4382e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54b2221c243ed" /><Relationship Type="http://schemas.openxmlformats.org/officeDocument/2006/relationships/slide" Target="/ppt/slides/slide1.xml" Id="R4026fe4481f649f2" /><Relationship Type="http://schemas.openxmlformats.org/officeDocument/2006/relationships/slide" Target="/ppt/slides/slide2.xml" Id="R63747cfbbc6f4f76" /><Relationship Type="http://schemas.openxmlformats.org/officeDocument/2006/relationships/slide" Target="/ppt/slides/slide3.xml" Id="R2daf434a94e24c42" /><Relationship Type="http://schemas.openxmlformats.org/officeDocument/2006/relationships/slide" Target="/ppt/slides/slide4.xml" Id="R231dd70d5f4247f8" /><Relationship Type="http://schemas.openxmlformats.org/officeDocument/2006/relationships/slide" Target="/ppt/slides/slide5.xml" Id="Rc0f3c796ae9440a4" /><Relationship Type="http://schemas.openxmlformats.org/officeDocument/2006/relationships/slide" Target="/ppt/slides/slide6.xml" Id="Re8f775764db64226" /><Relationship Type="http://schemas.openxmlformats.org/officeDocument/2006/relationships/slide" Target="/ppt/slides/slide7.xml" Id="Ra62fa1d4382e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05958c9fd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4adc7aeda43e2" /><Relationship Type="http://schemas.openxmlformats.org/officeDocument/2006/relationships/theme" Target="/ppt/slideMasters/theme/theme1.xml" Id="Rf1ab35102170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4adc7aeda43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0947fa939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69f290663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a5f1691d5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423e4c68e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5179c3200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3825e041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6e14b9a92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CHARLES J KENNEDY 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CHARLES J KENNEDY BERG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17 377 259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JUDE KENNEDY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KENNEDY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KENNEDY ERIK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Goneveien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36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