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55dc3b684a47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a992df4b3b43e8"/>
  </p:sldMasterIdLst>
  <p:sldIdLst>
    <p:sldId xmlns:r="http://schemas.openxmlformats.org/officeDocument/2006/relationships" id="256" r:id="R41af1fe45326493d"/>
    <p:sldId xmlns:r="http://schemas.openxmlformats.org/officeDocument/2006/relationships" id="257" r:id="R73df20b7570143d8"/>
    <p:sldId xmlns:r="http://schemas.openxmlformats.org/officeDocument/2006/relationships" id="258" r:id="R31990733fae6441d"/>
    <p:sldId xmlns:r="http://schemas.openxmlformats.org/officeDocument/2006/relationships" id="259" r:id="Rf4db5144072c4980"/>
    <p:sldId xmlns:r="http://schemas.openxmlformats.org/officeDocument/2006/relationships" id="260" r:id="R96ca02ff2b0d4474"/>
    <p:sldId xmlns:r="http://schemas.openxmlformats.org/officeDocument/2006/relationships" id="261" r:id="R18bb6b966c9f4e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a992df4b3b43e8" /><Relationship Type="http://schemas.openxmlformats.org/officeDocument/2006/relationships/slide" Target="/ppt/slides/slide1.xml" Id="R41af1fe45326493d" /><Relationship Type="http://schemas.openxmlformats.org/officeDocument/2006/relationships/slide" Target="/ppt/slides/slide2.xml" Id="R73df20b7570143d8" /><Relationship Type="http://schemas.openxmlformats.org/officeDocument/2006/relationships/slide" Target="/ppt/slides/slide3.xml" Id="R31990733fae6441d" /><Relationship Type="http://schemas.openxmlformats.org/officeDocument/2006/relationships/slide" Target="/ppt/slides/slide4.xml" Id="Rf4db5144072c4980" /><Relationship Type="http://schemas.openxmlformats.org/officeDocument/2006/relationships/slide" Target="/ppt/slides/slide5.xml" Id="R96ca02ff2b0d4474" /><Relationship Type="http://schemas.openxmlformats.org/officeDocument/2006/relationships/slide" Target="/ppt/slides/slide6.xml" Id="R18bb6b966c9f4e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9bc2d78eb14b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161534a9f47fc" /><Relationship Type="http://schemas.openxmlformats.org/officeDocument/2006/relationships/theme" Target="/ppt/slideMasters/theme/theme1.xml" Id="R87e98747cd9a49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3161534a9f47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d7e8e4d0844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4f8e645054d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332262fa541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fa4ad6cb243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819901c4749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be61c3bc545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STEG2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STEG2 INVEST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KAREN-SOFIE SCHJØTT OLSAKER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OLSAKER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Olsaker, Haakon Sæthres veg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91 19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988 417 351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STEG2 INVEST AS</a:t>
            </a:r>
          </a:p>
        </p:txBody>
      </p:sp>
    </p:spTree>
  </p:cSld>
  <p:clrMapOvr>
    <a:masterClrMapping xmlns:a="http://schemas.openxmlformats.org/drawingml/2006/main"/>
  </p:clrMapOvr>
</p:sld>
</file>