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53d9809f547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a1dacfd1694b76"/>
  </p:sldMasterIdLst>
  <p:sldIdLst>
    <p:sldId xmlns:r="http://schemas.openxmlformats.org/officeDocument/2006/relationships" id="256" r:id="Re315cdf2ba0c49dc"/>
    <p:sldId xmlns:r="http://schemas.openxmlformats.org/officeDocument/2006/relationships" id="257" r:id="Rcf19f8e307294368"/>
    <p:sldId xmlns:r="http://schemas.openxmlformats.org/officeDocument/2006/relationships" id="258" r:id="Re47f5b9883e34bb6"/>
    <p:sldId xmlns:r="http://schemas.openxmlformats.org/officeDocument/2006/relationships" id="259" r:id="R108df525a8754213"/>
    <p:sldId xmlns:r="http://schemas.openxmlformats.org/officeDocument/2006/relationships" id="260" r:id="Ra1d833a387ba4a26"/>
    <p:sldId xmlns:r="http://schemas.openxmlformats.org/officeDocument/2006/relationships" id="261" r:id="R579bfabd48014378"/>
    <p:sldId xmlns:r="http://schemas.openxmlformats.org/officeDocument/2006/relationships" id="262" r:id="R3e1cda6637de4b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1dacfd1694b76" /><Relationship Type="http://schemas.openxmlformats.org/officeDocument/2006/relationships/slide" Target="/ppt/slides/slide1.xml" Id="Re315cdf2ba0c49dc" /><Relationship Type="http://schemas.openxmlformats.org/officeDocument/2006/relationships/slide" Target="/ppt/slides/slide2.xml" Id="Rcf19f8e307294368" /><Relationship Type="http://schemas.openxmlformats.org/officeDocument/2006/relationships/slide" Target="/ppt/slides/slide3.xml" Id="Re47f5b9883e34bb6" /><Relationship Type="http://schemas.openxmlformats.org/officeDocument/2006/relationships/slide" Target="/ppt/slides/slide4.xml" Id="R108df525a8754213" /><Relationship Type="http://schemas.openxmlformats.org/officeDocument/2006/relationships/slide" Target="/ppt/slides/slide5.xml" Id="Ra1d833a387ba4a26" /><Relationship Type="http://schemas.openxmlformats.org/officeDocument/2006/relationships/slide" Target="/ppt/slides/slide6.xml" Id="R579bfabd48014378" /><Relationship Type="http://schemas.openxmlformats.org/officeDocument/2006/relationships/slide" Target="/ppt/slides/slide7.xml" Id="R3e1cda6637de4b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2cd50a3ba4d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e5808a5f14bbf" /><Relationship Type="http://schemas.openxmlformats.org/officeDocument/2006/relationships/theme" Target="/ppt/slideMasters/theme/theme1.xml" Id="R5042acdf6687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e5808a5f14b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e83281c5c44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8dbb812564a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214fbf5cc4d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b5b8dcca54f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6d266fa2e42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11ab46a2e41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aa3d18b6f4f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CORONA MARITIME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CORONA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CORONA MARITIME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CORONA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CORONA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CORONA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37 007 743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161 709 249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168 246 813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CORONA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RØDLAND GLEN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CORONA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Utsiktsveien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53 14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glen.ole.rodland@vikenfiber.no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988 415 995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CORONA MARITIME AS</a:t>
            </a:r>
          </a:p>
        </p:txBody>
      </p:sp>
    </p:spTree>
  </p:cSld>
  <p:clrMapOvr>
    <a:masterClrMapping xmlns:a="http://schemas.openxmlformats.org/drawingml/2006/main"/>
  </p:clrMapOvr>
</p:sld>
</file>