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a9453a4d949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6ae3b689b469f"/>
  </p:sldMasterIdLst>
  <p:sldIdLst>
    <p:sldId xmlns:r="http://schemas.openxmlformats.org/officeDocument/2006/relationships" id="256" r:id="R9496016fe70b43cf"/>
    <p:sldId xmlns:r="http://schemas.openxmlformats.org/officeDocument/2006/relationships" id="257" r:id="R492643c1639647ac"/>
    <p:sldId xmlns:r="http://schemas.openxmlformats.org/officeDocument/2006/relationships" id="258" r:id="R3899d42b5a31409d"/>
    <p:sldId xmlns:r="http://schemas.openxmlformats.org/officeDocument/2006/relationships" id="259" r:id="Rb6b47206224a4205"/>
    <p:sldId xmlns:r="http://schemas.openxmlformats.org/officeDocument/2006/relationships" id="260" r:id="R346ea3f7f1474f3d"/>
    <p:sldId xmlns:r="http://schemas.openxmlformats.org/officeDocument/2006/relationships" id="261" r:id="Rffd0c1486b4045c9"/>
    <p:sldId xmlns:r="http://schemas.openxmlformats.org/officeDocument/2006/relationships" id="262" r:id="R8102cfdec61a4b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6ae3b689b469f" /><Relationship Type="http://schemas.openxmlformats.org/officeDocument/2006/relationships/slide" Target="/ppt/slides/slide1.xml" Id="R9496016fe70b43cf" /><Relationship Type="http://schemas.openxmlformats.org/officeDocument/2006/relationships/slide" Target="/ppt/slides/slide2.xml" Id="R492643c1639647ac" /><Relationship Type="http://schemas.openxmlformats.org/officeDocument/2006/relationships/slide" Target="/ppt/slides/slide3.xml" Id="R3899d42b5a31409d" /><Relationship Type="http://schemas.openxmlformats.org/officeDocument/2006/relationships/slide" Target="/ppt/slides/slide4.xml" Id="Rb6b47206224a4205" /><Relationship Type="http://schemas.openxmlformats.org/officeDocument/2006/relationships/slide" Target="/ppt/slides/slide5.xml" Id="R346ea3f7f1474f3d" /><Relationship Type="http://schemas.openxmlformats.org/officeDocument/2006/relationships/slide" Target="/ppt/slides/slide6.xml" Id="Rffd0c1486b4045c9" /><Relationship Type="http://schemas.openxmlformats.org/officeDocument/2006/relationships/slide" Target="/ppt/slides/slide7.xml" Id="R8102cfdec61a4b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e4f1e477843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51ee35b0a4988" /><Relationship Type="http://schemas.openxmlformats.org/officeDocument/2006/relationships/theme" Target="/ppt/slideMasters/theme/theme1.xml" Id="R0e7b609da79a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51ee35b0a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dac70d90a4e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a5da53b9b47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5d33fd823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84568b8c4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1ee7a8df741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f2250d51d40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be5db4f6a47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 FRITIDS- OG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 FRITIDS- OG EIENDOMSUTVIKLING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963 176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 ROAR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 BJØRN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 JØRGEN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Knarreveien 2, Postobks 313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5402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988 415 677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FRITIDS- OG EIENDOMSUTVIKLING AS</a:t>
            </a:r>
          </a:p>
        </p:txBody>
      </p:sp>
    </p:spTree>
  </p:cSld>
  <p:clrMapOvr>
    <a:masterClrMapping xmlns:a="http://schemas.openxmlformats.org/drawingml/2006/main"/>
  </p:clrMapOvr>
</p:sld>
</file>