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596884fe1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ff5802fa94f96"/>
  </p:sldMasterIdLst>
  <p:sldIdLst>
    <p:sldId xmlns:r="http://schemas.openxmlformats.org/officeDocument/2006/relationships" id="256" r:id="R7049e32589824d6c"/>
    <p:sldId xmlns:r="http://schemas.openxmlformats.org/officeDocument/2006/relationships" id="257" r:id="R16c9b9abb91d4c98"/>
    <p:sldId xmlns:r="http://schemas.openxmlformats.org/officeDocument/2006/relationships" id="258" r:id="Rce8b704ce1fb49ec"/>
    <p:sldId xmlns:r="http://schemas.openxmlformats.org/officeDocument/2006/relationships" id="259" r:id="R115ed6c5e49c45ba"/>
    <p:sldId xmlns:r="http://schemas.openxmlformats.org/officeDocument/2006/relationships" id="260" r:id="R12fe8074386d4753"/>
    <p:sldId xmlns:r="http://schemas.openxmlformats.org/officeDocument/2006/relationships" id="261" r:id="R42377871c21c477d"/>
    <p:sldId xmlns:r="http://schemas.openxmlformats.org/officeDocument/2006/relationships" id="262" r:id="R31e12b37839f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ff5802fa94f96" /><Relationship Type="http://schemas.openxmlformats.org/officeDocument/2006/relationships/slide" Target="/ppt/slides/slide1.xml" Id="R7049e32589824d6c" /><Relationship Type="http://schemas.openxmlformats.org/officeDocument/2006/relationships/slide" Target="/ppt/slides/slide2.xml" Id="R16c9b9abb91d4c98" /><Relationship Type="http://schemas.openxmlformats.org/officeDocument/2006/relationships/slide" Target="/ppt/slides/slide3.xml" Id="Rce8b704ce1fb49ec" /><Relationship Type="http://schemas.openxmlformats.org/officeDocument/2006/relationships/slide" Target="/ppt/slides/slide4.xml" Id="R115ed6c5e49c45ba" /><Relationship Type="http://schemas.openxmlformats.org/officeDocument/2006/relationships/slide" Target="/ppt/slides/slide5.xml" Id="R12fe8074386d4753" /><Relationship Type="http://schemas.openxmlformats.org/officeDocument/2006/relationships/slide" Target="/ppt/slides/slide6.xml" Id="R42377871c21c477d" /><Relationship Type="http://schemas.openxmlformats.org/officeDocument/2006/relationships/slide" Target="/ppt/slides/slide7.xml" Id="R31e12b37839f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d5fbfe83b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cefb66e294f4c" /><Relationship Type="http://schemas.openxmlformats.org/officeDocument/2006/relationships/theme" Target="/ppt/slideMasters/theme/theme1.xml" Id="R6bf80b2016ee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cefb66e29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316063ca48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d6b1a32ab47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5bdc5732d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ae59b936e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43e1d61e3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598b627ce46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7669e492a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KALLESTEN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KALLESTEN EIENDOMSUTVIKLING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17 172 343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14 810 289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16 925 690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NORALF KALLESTEN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Lahammar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15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EIENDOMSUTVIKLING AS</a:t>
            </a:r>
          </a:p>
        </p:txBody>
      </p:sp>
    </p:spTree>
  </p:cSld>
  <p:clrMapOvr>
    <a:masterClrMapping xmlns:a="http://schemas.openxmlformats.org/drawingml/2006/main"/>
  </p:clrMapOvr>
</p:sld>
</file>