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87c96ef8f047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5f7410f91f47bd"/>
  </p:sldMasterIdLst>
  <p:sldIdLst>
    <p:sldId xmlns:r="http://schemas.openxmlformats.org/officeDocument/2006/relationships" id="256" r:id="Rddde1e08b00b427a"/>
    <p:sldId xmlns:r="http://schemas.openxmlformats.org/officeDocument/2006/relationships" id="257" r:id="Raa042e1092cf41d1"/>
    <p:sldId xmlns:r="http://schemas.openxmlformats.org/officeDocument/2006/relationships" id="258" r:id="Raf8d6b0918db4b68"/>
    <p:sldId xmlns:r="http://schemas.openxmlformats.org/officeDocument/2006/relationships" id="259" r:id="R11b291a2f485414e"/>
    <p:sldId xmlns:r="http://schemas.openxmlformats.org/officeDocument/2006/relationships" id="260" r:id="Rb34c8edb1b9b414a"/>
    <p:sldId xmlns:r="http://schemas.openxmlformats.org/officeDocument/2006/relationships" id="261" r:id="R2fa884d745224b84"/>
    <p:sldId xmlns:r="http://schemas.openxmlformats.org/officeDocument/2006/relationships" id="262" r:id="R42e0bc8ccb804b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5f7410f91f47bd" /><Relationship Type="http://schemas.openxmlformats.org/officeDocument/2006/relationships/slide" Target="/ppt/slides/slide1.xml" Id="Rddde1e08b00b427a" /><Relationship Type="http://schemas.openxmlformats.org/officeDocument/2006/relationships/slide" Target="/ppt/slides/slide2.xml" Id="Raa042e1092cf41d1" /><Relationship Type="http://schemas.openxmlformats.org/officeDocument/2006/relationships/slide" Target="/ppt/slides/slide3.xml" Id="Raf8d6b0918db4b68" /><Relationship Type="http://schemas.openxmlformats.org/officeDocument/2006/relationships/slide" Target="/ppt/slides/slide4.xml" Id="R11b291a2f485414e" /><Relationship Type="http://schemas.openxmlformats.org/officeDocument/2006/relationships/slide" Target="/ppt/slides/slide5.xml" Id="Rb34c8edb1b9b414a" /><Relationship Type="http://schemas.openxmlformats.org/officeDocument/2006/relationships/slide" Target="/ppt/slides/slide6.xml" Id="R2fa884d745224b84" /><Relationship Type="http://schemas.openxmlformats.org/officeDocument/2006/relationships/slide" Target="/ppt/slides/slide7.xml" Id="R42e0bc8ccb804b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9f0ce19a4746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f2438a98b4cfd" /><Relationship Type="http://schemas.openxmlformats.org/officeDocument/2006/relationships/theme" Target="/ppt/slideMasters/theme/theme1.xml" Id="R4b9f8bdfdf3d47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1f2438a98b4c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c4b9b7a20246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69b5131bc42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4d4a928b1c4d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4b22ad4cb48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93cfca645940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761744d4b344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40d8f14f44c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RØRLEGGERMESTER FRANK STØRKERSEN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RØRLEGGERMESTER FRANK STØRKERSEN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RØRLEGGERMESTER FRANK STØRKERSEN AS ble etablert [år] og holder til i Svolvær.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RØRLEGGERMESTER FRANK STØRKERSEN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RØRLEGGERMESTER FRANK STØRKERSEN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RØRLEGGERMESTER FRANK STØRKERSEN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13 817 843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1 510 288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1 205 923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5 785 465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8 623 695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RØRLEGGERMESTER FRANK STØRKERSEN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STØRKERSEN FRANK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KLIMA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STØRKERSEN ANDREAS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STØRKERSEN DANIEL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RØRLEGGERMESTER FRANK STØRKERSEN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Nybyveien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8300 Svolvær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988 409 294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RØRLEGGERMESTER FRANK STØRKERSEN AS</a:t>
            </a:r>
          </a:p>
        </p:txBody>
      </p:sp>
    </p:spTree>
  </p:cSld>
  <p:clrMapOvr>
    <a:masterClrMapping xmlns:a="http://schemas.openxmlformats.org/drawingml/2006/main"/>
  </p:clrMapOvr>
</p:sld>
</file>