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937ddc888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0c32fe8694708"/>
  </p:sldMasterIdLst>
  <p:sldIdLst>
    <p:sldId xmlns:r="http://schemas.openxmlformats.org/officeDocument/2006/relationships" id="256" r:id="Rea90d8cdc8944d96"/>
    <p:sldId xmlns:r="http://schemas.openxmlformats.org/officeDocument/2006/relationships" id="257" r:id="R38cf11f978cc421a"/>
    <p:sldId xmlns:r="http://schemas.openxmlformats.org/officeDocument/2006/relationships" id="258" r:id="Rda0cfb203e36447e"/>
    <p:sldId xmlns:r="http://schemas.openxmlformats.org/officeDocument/2006/relationships" id="259" r:id="R684b2d98b35041d5"/>
    <p:sldId xmlns:r="http://schemas.openxmlformats.org/officeDocument/2006/relationships" id="260" r:id="R067fc42219fe4174"/>
    <p:sldId xmlns:r="http://schemas.openxmlformats.org/officeDocument/2006/relationships" id="261" r:id="R6c63b4a389d846c6"/>
    <p:sldId xmlns:r="http://schemas.openxmlformats.org/officeDocument/2006/relationships" id="262" r:id="Rb823c28851e04d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0c32fe8694708" /><Relationship Type="http://schemas.openxmlformats.org/officeDocument/2006/relationships/slide" Target="/ppt/slides/slide1.xml" Id="Rea90d8cdc8944d96" /><Relationship Type="http://schemas.openxmlformats.org/officeDocument/2006/relationships/slide" Target="/ppt/slides/slide2.xml" Id="R38cf11f978cc421a" /><Relationship Type="http://schemas.openxmlformats.org/officeDocument/2006/relationships/slide" Target="/ppt/slides/slide3.xml" Id="Rda0cfb203e36447e" /><Relationship Type="http://schemas.openxmlformats.org/officeDocument/2006/relationships/slide" Target="/ppt/slides/slide4.xml" Id="R684b2d98b35041d5" /><Relationship Type="http://schemas.openxmlformats.org/officeDocument/2006/relationships/slide" Target="/ppt/slides/slide5.xml" Id="R067fc42219fe4174" /><Relationship Type="http://schemas.openxmlformats.org/officeDocument/2006/relationships/slide" Target="/ppt/slides/slide6.xml" Id="R6c63b4a389d846c6" /><Relationship Type="http://schemas.openxmlformats.org/officeDocument/2006/relationships/slide" Target="/ppt/slides/slide7.xml" Id="Rb823c28851e04d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285e4a846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dedb4f9fb4d47" /><Relationship Type="http://schemas.openxmlformats.org/officeDocument/2006/relationships/theme" Target="/ppt/slideMasters/theme/theme1.xml" Id="Re620c21aa9b5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ededb4f9fb4d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3ec9b877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15cc23b7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48300b8dc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7016f3091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771befcc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83099aec647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67945ad6f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OG KARLSEN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SKOE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GROVEN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