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8826ead5554c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fbc80a61624af5"/>
  </p:sldMasterIdLst>
  <p:sldIdLst>
    <p:sldId xmlns:r="http://schemas.openxmlformats.org/officeDocument/2006/relationships" id="256" r:id="R6d858724e8d84c41"/>
    <p:sldId xmlns:r="http://schemas.openxmlformats.org/officeDocument/2006/relationships" id="257" r:id="Rfe2d9bfde36e4f6a"/>
    <p:sldId xmlns:r="http://schemas.openxmlformats.org/officeDocument/2006/relationships" id="258" r:id="R25b9f057265b4fe2"/>
    <p:sldId xmlns:r="http://schemas.openxmlformats.org/officeDocument/2006/relationships" id="259" r:id="Re198daa2922841c2"/>
    <p:sldId xmlns:r="http://schemas.openxmlformats.org/officeDocument/2006/relationships" id="260" r:id="Ra64ebe24b6f047b5"/>
    <p:sldId xmlns:r="http://schemas.openxmlformats.org/officeDocument/2006/relationships" id="261" r:id="R15a7dc206ec04f79"/>
    <p:sldId xmlns:r="http://schemas.openxmlformats.org/officeDocument/2006/relationships" id="262" r:id="R37ddc655892448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fbc80a61624af5" /><Relationship Type="http://schemas.openxmlformats.org/officeDocument/2006/relationships/slide" Target="/ppt/slides/slide1.xml" Id="R6d858724e8d84c41" /><Relationship Type="http://schemas.openxmlformats.org/officeDocument/2006/relationships/slide" Target="/ppt/slides/slide2.xml" Id="Rfe2d9bfde36e4f6a" /><Relationship Type="http://schemas.openxmlformats.org/officeDocument/2006/relationships/slide" Target="/ppt/slides/slide3.xml" Id="R25b9f057265b4fe2" /><Relationship Type="http://schemas.openxmlformats.org/officeDocument/2006/relationships/slide" Target="/ppt/slides/slide4.xml" Id="Re198daa2922841c2" /><Relationship Type="http://schemas.openxmlformats.org/officeDocument/2006/relationships/slide" Target="/ppt/slides/slide5.xml" Id="Ra64ebe24b6f047b5" /><Relationship Type="http://schemas.openxmlformats.org/officeDocument/2006/relationships/slide" Target="/ppt/slides/slide6.xml" Id="R15a7dc206ec04f79" /><Relationship Type="http://schemas.openxmlformats.org/officeDocument/2006/relationships/slide" Target="/ppt/slides/slide7.xml" Id="R37ddc655892448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b1e3b73d8b43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607f33deb34d7f" /><Relationship Type="http://schemas.openxmlformats.org/officeDocument/2006/relationships/theme" Target="/ppt/slideMasters/theme/theme1.xml" Id="R761f880000054b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607f33deb34d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25e19e618547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781bfba15048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b71f40934941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e4b2ba57cd4e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30765152f46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ea15dd125f41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a5bd72ec1346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GROVEN OG KARLSEN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GROVEN OG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GROVEN OG KARLSEN AS ble etablert [år] og holder til i Bø I Telemark.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GROVEN OG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GROVEN OG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GROVEN OG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39 232 334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3 185 617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2 400 696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10 640 342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21 262 919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GROVEN OG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GROVEN HÅKON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EIVIND SKOE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GROVEN OG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Vreimsida 183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3803 Bø I Telemark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988 386 421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GROVEN OG KARLSEN AS</a:t>
            </a:r>
          </a:p>
        </p:txBody>
      </p:sp>
    </p:spTree>
  </p:cSld>
  <p:clrMapOvr>
    <a:masterClrMapping xmlns:a="http://schemas.openxmlformats.org/drawingml/2006/main"/>
  </p:clrMapOvr>
</p:sld>
</file>