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860446de40047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47e45171e1843b2"/>
  </p:sldMasterIdLst>
  <p:sldIdLst>
    <p:sldId xmlns:r="http://schemas.openxmlformats.org/officeDocument/2006/relationships" id="256" r:id="Re9a4e42e42ff422a"/>
    <p:sldId xmlns:r="http://schemas.openxmlformats.org/officeDocument/2006/relationships" id="257" r:id="Re6deff2bc63440df"/>
    <p:sldId xmlns:r="http://schemas.openxmlformats.org/officeDocument/2006/relationships" id="258" r:id="Rb791e4f3797d46ae"/>
    <p:sldId xmlns:r="http://schemas.openxmlformats.org/officeDocument/2006/relationships" id="259" r:id="R3b3b2886c56a42f2"/>
    <p:sldId xmlns:r="http://schemas.openxmlformats.org/officeDocument/2006/relationships" id="260" r:id="R191840d13e68411d"/>
    <p:sldId xmlns:r="http://schemas.openxmlformats.org/officeDocument/2006/relationships" id="261" r:id="R79c3f16210054a0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7e45171e1843b2" /><Relationship Type="http://schemas.openxmlformats.org/officeDocument/2006/relationships/slide" Target="/ppt/slides/slide1.xml" Id="Re9a4e42e42ff422a" /><Relationship Type="http://schemas.openxmlformats.org/officeDocument/2006/relationships/slide" Target="/ppt/slides/slide2.xml" Id="Re6deff2bc63440df" /><Relationship Type="http://schemas.openxmlformats.org/officeDocument/2006/relationships/slide" Target="/ppt/slides/slide3.xml" Id="Rb791e4f3797d46ae" /><Relationship Type="http://schemas.openxmlformats.org/officeDocument/2006/relationships/slide" Target="/ppt/slides/slide4.xml" Id="R3b3b2886c56a42f2" /><Relationship Type="http://schemas.openxmlformats.org/officeDocument/2006/relationships/slide" Target="/ppt/slides/slide5.xml" Id="R191840d13e68411d" /><Relationship Type="http://schemas.openxmlformats.org/officeDocument/2006/relationships/slide" Target="/ppt/slides/slide6.xml" Id="R79c3f16210054a0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7a6e5f0f794c1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f966b52d474ef4" /><Relationship Type="http://schemas.openxmlformats.org/officeDocument/2006/relationships/theme" Target="/ppt/slideMasters/theme/theme1.xml" Id="R48ebd7b920964cb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ff966b52d474ef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23abefbe3942d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ce2ee172d24bf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fdb77b0411422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efd164318c423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60f33244a74f3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bdd547145945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HANDYSIZE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HANDYSIZE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HANDYSIZE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HANDYSIZE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HANDYSIZE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HANDYSIZE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16 677 400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264 075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168 557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2 236 620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4 704 215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HANDYSIZE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988 367 346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HANDYSIZE AS</a:t>
            </a:r>
          </a:p>
        </p:txBody>
      </p:sp>
    </p:spTree>
  </p:cSld>
  <p:clrMapOvr>
    <a:masterClrMapping xmlns:a="http://schemas.openxmlformats.org/drawingml/2006/main"/>
  </p:clrMapOvr>
</p:sld>
</file>