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680845a12d43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7b8ee6e4654e97"/>
  </p:sldMasterIdLst>
  <p:sldIdLst>
    <p:sldId xmlns:r="http://schemas.openxmlformats.org/officeDocument/2006/relationships" id="256" r:id="Rf463decb39d44735"/>
    <p:sldId xmlns:r="http://schemas.openxmlformats.org/officeDocument/2006/relationships" id="257" r:id="R64ae480b145c4d3a"/>
    <p:sldId xmlns:r="http://schemas.openxmlformats.org/officeDocument/2006/relationships" id="258" r:id="R075cf5a5fa024cac"/>
    <p:sldId xmlns:r="http://schemas.openxmlformats.org/officeDocument/2006/relationships" id="259" r:id="Rfe2042cb9e134b6f"/>
    <p:sldId xmlns:r="http://schemas.openxmlformats.org/officeDocument/2006/relationships" id="260" r:id="R8ef617ae2ec24f30"/>
    <p:sldId xmlns:r="http://schemas.openxmlformats.org/officeDocument/2006/relationships" id="261" r:id="R55c757598d0247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7b8ee6e4654e97" /><Relationship Type="http://schemas.openxmlformats.org/officeDocument/2006/relationships/slide" Target="/ppt/slides/slide1.xml" Id="Rf463decb39d44735" /><Relationship Type="http://schemas.openxmlformats.org/officeDocument/2006/relationships/slide" Target="/ppt/slides/slide2.xml" Id="R64ae480b145c4d3a" /><Relationship Type="http://schemas.openxmlformats.org/officeDocument/2006/relationships/slide" Target="/ppt/slides/slide3.xml" Id="R075cf5a5fa024cac" /><Relationship Type="http://schemas.openxmlformats.org/officeDocument/2006/relationships/slide" Target="/ppt/slides/slide4.xml" Id="Rfe2042cb9e134b6f" /><Relationship Type="http://schemas.openxmlformats.org/officeDocument/2006/relationships/slide" Target="/ppt/slides/slide5.xml" Id="R8ef617ae2ec24f30" /><Relationship Type="http://schemas.openxmlformats.org/officeDocument/2006/relationships/slide" Target="/ppt/slides/slide6.xml" Id="R55c757598d0247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4e0defd1e440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69d5deff54ac8" /><Relationship Type="http://schemas.openxmlformats.org/officeDocument/2006/relationships/theme" Target="/ppt/slideMasters/theme/theme1.xml" Id="Rbc7ee616a30f44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969d5deff54a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d71635c3046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b5165ecb914f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00a35a8f842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9587994e741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fac7ad0db24b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cbdd3c9e3847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HOVEDGATA TEKSTIL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HOVEDGATA TEKSTIL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HOVEDGATA TEKSTIL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HOVEDGATA TEKSTIL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HOVEDGATA TEKSTIL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HOVEDGATA TEKSTIL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−143 862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HOVEDGATA TEKSTIL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988 349 402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HOVEDGATA TEKSTIL AS</a:t>
            </a:r>
          </a:p>
        </p:txBody>
      </p:sp>
    </p:spTree>
  </p:cSld>
  <p:clrMapOvr>
    <a:masterClrMapping xmlns:a="http://schemas.openxmlformats.org/drawingml/2006/main"/>
  </p:clrMapOvr>
</p:sld>
</file>