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cb0471050b48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1315b238724b2d"/>
  </p:sldMasterIdLst>
  <p:sldIdLst>
    <p:sldId xmlns:r="http://schemas.openxmlformats.org/officeDocument/2006/relationships" id="256" r:id="R6ad67af77c7f4fe5"/>
    <p:sldId xmlns:r="http://schemas.openxmlformats.org/officeDocument/2006/relationships" id="257" r:id="R5ed75f6e1a334c3d"/>
    <p:sldId xmlns:r="http://schemas.openxmlformats.org/officeDocument/2006/relationships" id="258" r:id="Rbd6cf9c3b3df4097"/>
    <p:sldId xmlns:r="http://schemas.openxmlformats.org/officeDocument/2006/relationships" id="259" r:id="Rf4ebdb9ce3cc40e2"/>
    <p:sldId xmlns:r="http://schemas.openxmlformats.org/officeDocument/2006/relationships" id="260" r:id="Rb12693ba00c0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315b238724b2d" /><Relationship Type="http://schemas.openxmlformats.org/officeDocument/2006/relationships/slide" Target="/ppt/slides/slide1.xml" Id="R6ad67af77c7f4fe5" /><Relationship Type="http://schemas.openxmlformats.org/officeDocument/2006/relationships/slide" Target="/ppt/slides/slide2.xml" Id="R5ed75f6e1a334c3d" /><Relationship Type="http://schemas.openxmlformats.org/officeDocument/2006/relationships/slide" Target="/ppt/slides/slide3.xml" Id="Rbd6cf9c3b3df4097" /><Relationship Type="http://schemas.openxmlformats.org/officeDocument/2006/relationships/slide" Target="/ppt/slides/slide4.xml" Id="Rf4ebdb9ce3cc40e2" /><Relationship Type="http://schemas.openxmlformats.org/officeDocument/2006/relationships/slide" Target="/ppt/slides/slide5.xml" Id="Rb12693ba00c0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8cfbcc654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7a6371ebd4764" /><Relationship Type="http://schemas.openxmlformats.org/officeDocument/2006/relationships/theme" Target="/ppt/slideMasters/theme/theme1.xml" Id="R167997c39b3a42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47a6371ebd47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479c526404b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87922e6b84d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c2158dabd4a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8e599a4cb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dfb0657b5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URMAKER NORALF ANDERSEN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NORALF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URMAKER NORALF ANDERSEN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NORALF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NORALF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NORALF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988 349 232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URMAKER NORALF ANDERSEN AS</a:t>
            </a:r>
          </a:p>
        </p:txBody>
      </p:sp>
    </p:spTree>
  </p:cSld>
  <p:clrMapOvr>
    <a:masterClrMapping xmlns:a="http://schemas.openxmlformats.org/drawingml/2006/main"/>
  </p:clrMapOvr>
</p:sld>
</file>