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6e527ffa64f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f63bad4444fd8"/>
  </p:sldMasterIdLst>
  <p:sldIdLst>
    <p:sldId xmlns:r="http://schemas.openxmlformats.org/officeDocument/2006/relationships" id="256" r:id="Rbce4e05427fe4ffd"/>
    <p:sldId xmlns:r="http://schemas.openxmlformats.org/officeDocument/2006/relationships" id="257" r:id="R60914ab28c374343"/>
    <p:sldId xmlns:r="http://schemas.openxmlformats.org/officeDocument/2006/relationships" id="258" r:id="R0461ce3220734f03"/>
    <p:sldId xmlns:r="http://schemas.openxmlformats.org/officeDocument/2006/relationships" id="259" r:id="R90de080c74934a41"/>
    <p:sldId xmlns:r="http://schemas.openxmlformats.org/officeDocument/2006/relationships" id="260" r:id="Rdf3d9917abfe48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f63bad4444fd8" /><Relationship Type="http://schemas.openxmlformats.org/officeDocument/2006/relationships/slide" Target="/ppt/slides/slide1.xml" Id="Rbce4e05427fe4ffd" /><Relationship Type="http://schemas.openxmlformats.org/officeDocument/2006/relationships/slide" Target="/ppt/slides/slide2.xml" Id="R60914ab28c374343" /><Relationship Type="http://schemas.openxmlformats.org/officeDocument/2006/relationships/slide" Target="/ppt/slides/slide3.xml" Id="R0461ce3220734f03" /><Relationship Type="http://schemas.openxmlformats.org/officeDocument/2006/relationships/slide" Target="/ppt/slides/slide4.xml" Id="R90de080c74934a41" /><Relationship Type="http://schemas.openxmlformats.org/officeDocument/2006/relationships/slide" Target="/ppt/slides/slide5.xml" Id="Rdf3d9917abfe48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8416a25cd944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547d62dc54c48" /><Relationship Type="http://schemas.openxmlformats.org/officeDocument/2006/relationships/theme" Target="/ppt/slideMasters/theme/theme1.xml" Id="R890f7bb89e4646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f547d62dc54c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84c96485f4f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0a503e85243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c169858dc4f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5d651d19a49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59f2bc17b49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TORQUE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TORQUE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TORQUE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TORQUE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TORQUE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TORQUE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988 333 336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TORQUE AS</a:t>
            </a:r>
          </a:p>
        </p:txBody>
      </p:sp>
    </p:spTree>
  </p:cSld>
  <p:clrMapOvr>
    <a:masterClrMapping xmlns:a="http://schemas.openxmlformats.org/drawingml/2006/main"/>
  </p:clrMapOvr>
</p:sld>
</file>