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160a0c57d740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b6c45d0b844c2d"/>
  </p:sldMasterIdLst>
  <p:sldIdLst>
    <p:sldId xmlns:r="http://schemas.openxmlformats.org/officeDocument/2006/relationships" id="256" r:id="Rabf13ff9415d4673"/>
    <p:sldId xmlns:r="http://schemas.openxmlformats.org/officeDocument/2006/relationships" id="257" r:id="R92a3f20f8a08430a"/>
    <p:sldId xmlns:r="http://schemas.openxmlformats.org/officeDocument/2006/relationships" id="258" r:id="Radc81cc20e924990"/>
    <p:sldId xmlns:r="http://schemas.openxmlformats.org/officeDocument/2006/relationships" id="259" r:id="Rbd5a5857e7c04914"/>
    <p:sldId xmlns:r="http://schemas.openxmlformats.org/officeDocument/2006/relationships" id="260" r:id="R2adbafc0fb194a72"/>
    <p:sldId xmlns:r="http://schemas.openxmlformats.org/officeDocument/2006/relationships" id="261" r:id="R0f9ebf9ff10c4315"/>
    <p:sldId xmlns:r="http://schemas.openxmlformats.org/officeDocument/2006/relationships" id="262" r:id="R3e56e59d6ab045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b6c45d0b844c2d" /><Relationship Type="http://schemas.openxmlformats.org/officeDocument/2006/relationships/slide" Target="/ppt/slides/slide1.xml" Id="Rabf13ff9415d4673" /><Relationship Type="http://schemas.openxmlformats.org/officeDocument/2006/relationships/slide" Target="/ppt/slides/slide2.xml" Id="R92a3f20f8a08430a" /><Relationship Type="http://schemas.openxmlformats.org/officeDocument/2006/relationships/slide" Target="/ppt/slides/slide3.xml" Id="Radc81cc20e924990" /><Relationship Type="http://schemas.openxmlformats.org/officeDocument/2006/relationships/slide" Target="/ppt/slides/slide4.xml" Id="Rbd5a5857e7c04914" /><Relationship Type="http://schemas.openxmlformats.org/officeDocument/2006/relationships/slide" Target="/ppt/slides/slide5.xml" Id="R2adbafc0fb194a72" /><Relationship Type="http://schemas.openxmlformats.org/officeDocument/2006/relationships/slide" Target="/ppt/slides/slide6.xml" Id="R0f9ebf9ff10c4315" /><Relationship Type="http://schemas.openxmlformats.org/officeDocument/2006/relationships/slide" Target="/ppt/slides/slide7.xml" Id="R3e56e59d6ab045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e08a588d194f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1e523f5984ff4" /><Relationship Type="http://schemas.openxmlformats.org/officeDocument/2006/relationships/theme" Target="/ppt/slideMasters/theme/theme1.xml" Id="Rcb7a70fad6d04d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41e523f5984f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56e1a613145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b9ea718a841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d5777a71a47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e26c679d24b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fb5bb757c4c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48f4817e746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8aad2c2644a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FORSIKRINGSPARTNER1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FORSIKRINGSPARTNER1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FORSIKRINGSPARTNER1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FORSIKRINGSPARTNER1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FORSIKRINGSPARTNER1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FORSIKRINGSPARTNER1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2 930 993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720 631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600 068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886 039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2 719 535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FORSIKRINGSPARTNER1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FORSIKRINGSPARTNER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FORSIKRINGSPARTNER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FORSIKRINGSPARTNER1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Trondheimsveien 184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51 13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988 323 616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FORSIKRINGSPARTNER1 AS</a:t>
            </a:r>
          </a:p>
        </p:txBody>
      </p:sp>
    </p:spTree>
  </p:cSld>
  <p:clrMapOvr>
    <a:masterClrMapping xmlns:a="http://schemas.openxmlformats.org/drawingml/2006/main"/>
  </p:clrMapOvr>
</p:sld>
</file>