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c140c352374b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d28094d6e44e15"/>
  </p:sldMasterIdLst>
  <p:sldIdLst>
    <p:sldId xmlns:r="http://schemas.openxmlformats.org/officeDocument/2006/relationships" id="256" r:id="R257be7951d2e41cb"/>
    <p:sldId xmlns:r="http://schemas.openxmlformats.org/officeDocument/2006/relationships" id="257" r:id="R5e4f49751a8448b1"/>
    <p:sldId xmlns:r="http://schemas.openxmlformats.org/officeDocument/2006/relationships" id="258" r:id="R4d66ca1e1c754568"/>
    <p:sldId xmlns:r="http://schemas.openxmlformats.org/officeDocument/2006/relationships" id="259" r:id="R821ef045d52347bd"/>
    <p:sldId xmlns:r="http://schemas.openxmlformats.org/officeDocument/2006/relationships" id="260" r:id="R95ef79261dd84320"/>
    <p:sldId xmlns:r="http://schemas.openxmlformats.org/officeDocument/2006/relationships" id="261" r:id="R1f19fe2c911845a0"/>
    <p:sldId xmlns:r="http://schemas.openxmlformats.org/officeDocument/2006/relationships" id="262" r:id="R5aa655f2726240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d28094d6e44e15" /><Relationship Type="http://schemas.openxmlformats.org/officeDocument/2006/relationships/slide" Target="/ppt/slides/slide1.xml" Id="R257be7951d2e41cb" /><Relationship Type="http://schemas.openxmlformats.org/officeDocument/2006/relationships/slide" Target="/ppt/slides/slide2.xml" Id="R5e4f49751a8448b1" /><Relationship Type="http://schemas.openxmlformats.org/officeDocument/2006/relationships/slide" Target="/ppt/slides/slide3.xml" Id="R4d66ca1e1c754568" /><Relationship Type="http://schemas.openxmlformats.org/officeDocument/2006/relationships/slide" Target="/ppt/slides/slide4.xml" Id="R821ef045d52347bd" /><Relationship Type="http://schemas.openxmlformats.org/officeDocument/2006/relationships/slide" Target="/ppt/slides/slide5.xml" Id="R95ef79261dd84320" /><Relationship Type="http://schemas.openxmlformats.org/officeDocument/2006/relationships/slide" Target="/ppt/slides/slide6.xml" Id="R1f19fe2c911845a0" /><Relationship Type="http://schemas.openxmlformats.org/officeDocument/2006/relationships/slide" Target="/ppt/slides/slide7.xml" Id="R5aa655f2726240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4e5d1f1764b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e3837a2384f73" /><Relationship Type="http://schemas.openxmlformats.org/officeDocument/2006/relationships/theme" Target="/ppt/slideMasters/theme/theme1.xml" Id="Redbb3af49db34a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4e3837a2384f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f166368ff44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ce67ec07843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0b24e98e446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a3b880b0346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70d338fb84e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8997a22f747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04bd63bad4a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MANN &amp; QVINNE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&amp; QVINNE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MANN &amp; QVINNE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&amp; QVINNE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&amp; QVINNE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&amp; QVINNE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277 165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&amp; QVINNE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BJØRKENG DORIT L INDAHL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&amp; QVINNE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988 310 360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&amp; QVINNE AS</a:t>
            </a:r>
          </a:p>
        </p:txBody>
      </p:sp>
    </p:spTree>
  </p:cSld>
  <p:clrMapOvr>
    <a:masterClrMapping xmlns:a="http://schemas.openxmlformats.org/drawingml/2006/main"/>
  </p:clrMapOvr>
</p:sld>
</file>