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a7878e4dac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7f366d8054dee"/>
  </p:sldMasterIdLst>
  <p:sldIdLst>
    <p:sldId xmlns:r="http://schemas.openxmlformats.org/officeDocument/2006/relationships" id="256" r:id="R9bbfee39645d4adc"/>
    <p:sldId xmlns:r="http://schemas.openxmlformats.org/officeDocument/2006/relationships" id="257" r:id="R21e120b8409c4f0e"/>
    <p:sldId xmlns:r="http://schemas.openxmlformats.org/officeDocument/2006/relationships" id="258" r:id="R162bf52ee4a04538"/>
    <p:sldId xmlns:r="http://schemas.openxmlformats.org/officeDocument/2006/relationships" id="259" r:id="Rfa99347c3bfa41e7"/>
    <p:sldId xmlns:r="http://schemas.openxmlformats.org/officeDocument/2006/relationships" id="260" r:id="Rad28e25d3578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7f366d8054dee" /><Relationship Type="http://schemas.openxmlformats.org/officeDocument/2006/relationships/slide" Target="/ppt/slides/slide1.xml" Id="R9bbfee39645d4adc" /><Relationship Type="http://schemas.openxmlformats.org/officeDocument/2006/relationships/slide" Target="/ppt/slides/slide2.xml" Id="R21e120b8409c4f0e" /><Relationship Type="http://schemas.openxmlformats.org/officeDocument/2006/relationships/slide" Target="/ppt/slides/slide3.xml" Id="R162bf52ee4a04538" /><Relationship Type="http://schemas.openxmlformats.org/officeDocument/2006/relationships/slide" Target="/ppt/slides/slide4.xml" Id="Rfa99347c3bfa41e7" /><Relationship Type="http://schemas.openxmlformats.org/officeDocument/2006/relationships/slide" Target="/ppt/slides/slide5.xml" Id="Rad28e25d3578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b54bc01f24b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88470a0f3461f" /><Relationship Type="http://schemas.openxmlformats.org/officeDocument/2006/relationships/theme" Target="/ppt/slideMasters/theme/theme1.xml" Id="R3ff0c222fbc6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88470a0f3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23cce8cc0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619899ac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101074ce846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7d1d8f865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0c100942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HAUGEN &amp; ØIEN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&amp; ØIEN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&amp; ØIEN DA ble etablert [år] og holder til i Vikhammer.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&amp; ØIEN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&amp; ØIEN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&amp; ØIEN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Naustanvegen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7560 Vikhammer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&amp; ØIEN DA</a:t>
            </a:r>
          </a:p>
        </p:txBody>
      </p:sp>
    </p:spTree>
  </p:cSld>
  <p:clrMapOvr>
    <a:masterClrMapping xmlns:a="http://schemas.openxmlformats.org/drawingml/2006/main"/>
  </p:clrMapOvr>
</p:sld>
</file>