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88710fdcc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48cfb5609a4003"/>
  </p:sldMasterIdLst>
  <p:sldIdLst>
    <p:sldId xmlns:r="http://schemas.openxmlformats.org/officeDocument/2006/relationships" id="256" r:id="R43cd3c60c06b4d92"/>
    <p:sldId xmlns:r="http://schemas.openxmlformats.org/officeDocument/2006/relationships" id="257" r:id="Rafbac2ee63fa4b5a"/>
    <p:sldId xmlns:r="http://schemas.openxmlformats.org/officeDocument/2006/relationships" id="258" r:id="Rf1ed2ee69bcd4bec"/>
    <p:sldId xmlns:r="http://schemas.openxmlformats.org/officeDocument/2006/relationships" id="259" r:id="R0e215087a5644458"/>
    <p:sldId xmlns:r="http://schemas.openxmlformats.org/officeDocument/2006/relationships" id="260" r:id="Rd73494f0e891414f"/>
    <p:sldId xmlns:r="http://schemas.openxmlformats.org/officeDocument/2006/relationships" id="261" r:id="R84f72c6179d141e3"/>
    <p:sldId xmlns:r="http://schemas.openxmlformats.org/officeDocument/2006/relationships" id="262" r:id="Rb4aaa95e7824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8cfb5609a4003" /><Relationship Type="http://schemas.openxmlformats.org/officeDocument/2006/relationships/slide" Target="/ppt/slides/slide1.xml" Id="R43cd3c60c06b4d92" /><Relationship Type="http://schemas.openxmlformats.org/officeDocument/2006/relationships/slide" Target="/ppt/slides/slide2.xml" Id="Rafbac2ee63fa4b5a" /><Relationship Type="http://schemas.openxmlformats.org/officeDocument/2006/relationships/slide" Target="/ppt/slides/slide3.xml" Id="Rf1ed2ee69bcd4bec" /><Relationship Type="http://schemas.openxmlformats.org/officeDocument/2006/relationships/slide" Target="/ppt/slides/slide4.xml" Id="R0e215087a5644458" /><Relationship Type="http://schemas.openxmlformats.org/officeDocument/2006/relationships/slide" Target="/ppt/slides/slide5.xml" Id="Rd73494f0e891414f" /><Relationship Type="http://schemas.openxmlformats.org/officeDocument/2006/relationships/slide" Target="/ppt/slides/slide6.xml" Id="R84f72c6179d141e3" /><Relationship Type="http://schemas.openxmlformats.org/officeDocument/2006/relationships/slide" Target="/ppt/slides/slide7.xml" Id="Rb4aaa95e7824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ae1ac2b37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0ce9002e425b" /><Relationship Type="http://schemas.openxmlformats.org/officeDocument/2006/relationships/theme" Target="/ppt/slideMasters/theme/theme1.xml" Id="R31b6fce6a006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50ce9002e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210b47771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fa505957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91ac68358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59834d5e7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3da54037b48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cc42478844c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31a4dee9946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FREDNES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 CONSULT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3 237 805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19 934 312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19 997 839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KNUT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KRISTINA WIDÉN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VEGARD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93 47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988 298 913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