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2fd435c59d46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616f35e5534e7d"/>
  </p:sldMasterIdLst>
  <p:sldIdLst>
    <p:sldId xmlns:r="http://schemas.openxmlformats.org/officeDocument/2006/relationships" id="256" r:id="Re91b54619198471d"/>
    <p:sldId xmlns:r="http://schemas.openxmlformats.org/officeDocument/2006/relationships" id="257" r:id="R4b5d2af19def4602"/>
    <p:sldId xmlns:r="http://schemas.openxmlformats.org/officeDocument/2006/relationships" id="258" r:id="Rb89a93f169f34798"/>
    <p:sldId xmlns:r="http://schemas.openxmlformats.org/officeDocument/2006/relationships" id="259" r:id="Ref5f77fa185443a3"/>
    <p:sldId xmlns:r="http://schemas.openxmlformats.org/officeDocument/2006/relationships" id="260" r:id="R14297a0131a34a22"/>
    <p:sldId xmlns:r="http://schemas.openxmlformats.org/officeDocument/2006/relationships" id="261" r:id="Ra83a55a98fb841b4"/>
    <p:sldId xmlns:r="http://schemas.openxmlformats.org/officeDocument/2006/relationships" id="262" r:id="R1ee929d61a0744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16f35e5534e7d" /><Relationship Type="http://schemas.openxmlformats.org/officeDocument/2006/relationships/slide" Target="/ppt/slides/slide1.xml" Id="Re91b54619198471d" /><Relationship Type="http://schemas.openxmlformats.org/officeDocument/2006/relationships/slide" Target="/ppt/slides/slide2.xml" Id="R4b5d2af19def4602" /><Relationship Type="http://schemas.openxmlformats.org/officeDocument/2006/relationships/slide" Target="/ppt/slides/slide3.xml" Id="Rb89a93f169f34798" /><Relationship Type="http://schemas.openxmlformats.org/officeDocument/2006/relationships/slide" Target="/ppt/slides/slide4.xml" Id="Ref5f77fa185443a3" /><Relationship Type="http://schemas.openxmlformats.org/officeDocument/2006/relationships/slide" Target="/ppt/slides/slide5.xml" Id="R14297a0131a34a22" /><Relationship Type="http://schemas.openxmlformats.org/officeDocument/2006/relationships/slide" Target="/ppt/slides/slide6.xml" Id="Ra83a55a98fb841b4" /><Relationship Type="http://schemas.openxmlformats.org/officeDocument/2006/relationships/slide" Target="/ppt/slides/slide7.xml" Id="R1ee929d61a0744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a241720744c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46f69d3434f72" /><Relationship Type="http://schemas.openxmlformats.org/officeDocument/2006/relationships/theme" Target="/ppt/slideMasters/theme/theme1.xml" Id="Rcf78a79bdc3f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346f69d3434f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3f1da6ba649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8571f726d43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50e3e23f04e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c63ae6cf641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7bdd214314e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fe32d4d894a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e6d835ae843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KREATIV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KREATIV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10 208 674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SLÆPERUD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ARILD NIKOLAISEN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1448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988 294 098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 HOLDING AS</a:t>
            </a:r>
          </a:p>
        </p:txBody>
      </p:sp>
    </p:spTree>
  </p:cSld>
  <p:clrMapOvr>
    <a:masterClrMapping xmlns:a="http://schemas.openxmlformats.org/drawingml/2006/main"/>
  </p:clrMapOvr>
</p:sld>
</file>