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8152d56147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172bf3dfb943d7"/>
  </p:sldMasterIdLst>
  <p:sldIdLst>
    <p:sldId xmlns:r="http://schemas.openxmlformats.org/officeDocument/2006/relationships" id="256" r:id="Rfccaf69fba7e4d64"/>
    <p:sldId xmlns:r="http://schemas.openxmlformats.org/officeDocument/2006/relationships" id="257" r:id="R15f47b5727724dbd"/>
    <p:sldId xmlns:r="http://schemas.openxmlformats.org/officeDocument/2006/relationships" id="258" r:id="R29f766cb11584841"/>
    <p:sldId xmlns:r="http://schemas.openxmlformats.org/officeDocument/2006/relationships" id="259" r:id="R2b6622e822594e27"/>
    <p:sldId xmlns:r="http://schemas.openxmlformats.org/officeDocument/2006/relationships" id="260" r:id="Rdfec79147bed405e"/>
    <p:sldId xmlns:r="http://schemas.openxmlformats.org/officeDocument/2006/relationships" id="261" r:id="R5a8ffb7d94f0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172bf3dfb943d7" /><Relationship Type="http://schemas.openxmlformats.org/officeDocument/2006/relationships/slide" Target="/ppt/slides/slide1.xml" Id="Rfccaf69fba7e4d64" /><Relationship Type="http://schemas.openxmlformats.org/officeDocument/2006/relationships/slide" Target="/ppt/slides/slide2.xml" Id="R15f47b5727724dbd" /><Relationship Type="http://schemas.openxmlformats.org/officeDocument/2006/relationships/slide" Target="/ppt/slides/slide3.xml" Id="R29f766cb11584841" /><Relationship Type="http://schemas.openxmlformats.org/officeDocument/2006/relationships/slide" Target="/ppt/slides/slide4.xml" Id="R2b6622e822594e27" /><Relationship Type="http://schemas.openxmlformats.org/officeDocument/2006/relationships/slide" Target="/ppt/slides/slide5.xml" Id="Rdfec79147bed405e" /><Relationship Type="http://schemas.openxmlformats.org/officeDocument/2006/relationships/slide" Target="/ppt/slides/slide6.xml" Id="R5a8ffb7d94f0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5153107b4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3332d0de04df5" /><Relationship Type="http://schemas.openxmlformats.org/officeDocument/2006/relationships/theme" Target="/ppt/slideMasters/theme/theme1.xml" Id="Re1624b7f6d2b40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63332d0de04d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7a00ffa9e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73d009aa1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a2f2fcd4b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c962821ca47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ad47924f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693641cc4a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PETTER STRØMME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PETTER STRØMME AS ble etablert [år] og holder til i Vinje.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PETTER STRØMME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Plassane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3890 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988 283 142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PETTER STRØMME AS</a:t>
            </a:r>
          </a:p>
        </p:txBody>
      </p:sp>
    </p:spTree>
  </p:cSld>
  <p:clrMapOvr>
    <a:masterClrMapping xmlns:a="http://schemas.openxmlformats.org/drawingml/2006/main"/>
  </p:clrMapOvr>
</p:sld>
</file>