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f32eeb741f4d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78170bd5ef4549"/>
  </p:sldMasterIdLst>
  <p:sldIdLst>
    <p:sldId xmlns:r="http://schemas.openxmlformats.org/officeDocument/2006/relationships" id="256" r:id="Rf3d2e010506f4f24"/>
    <p:sldId xmlns:r="http://schemas.openxmlformats.org/officeDocument/2006/relationships" id="257" r:id="R051e92af18504951"/>
    <p:sldId xmlns:r="http://schemas.openxmlformats.org/officeDocument/2006/relationships" id="258" r:id="R0332264eb7404d04"/>
    <p:sldId xmlns:r="http://schemas.openxmlformats.org/officeDocument/2006/relationships" id="259" r:id="R888291969b374e36"/>
    <p:sldId xmlns:r="http://schemas.openxmlformats.org/officeDocument/2006/relationships" id="260" r:id="R4d6d2bdad6e14763"/>
    <p:sldId xmlns:r="http://schemas.openxmlformats.org/officeDocument/2006/relationships" id="261" r:id="R7d9272fdae714a57"/>
    <p:sldId xmlns:r="http://schemas.openxmlformats.org/officeDocument/2006/relationships" id="262" r:id="R84d49aca866a4b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78170bd5ef4549" /><Relationship Type="http://schemas.openxmlformats.org/officeDocument/2006/relationships/slide" Target="/ppt/slides/slide1.xml" Id="Rf3d2e010506f4f24" /><Relationship Type="http://schemas.openxmlformats.org/officeDocument/2006/relationships/slide" Target="/ppt/slides/slide2.xml" Id="R051e92af18504951" /><Relationship Type="http://schemas.openxmlformats.org/officeDocument/2006/relationships/slide" Target="/ppt/slides/slide3.xml" Id="R0332264eb7404d04" /><Relationship Type="http://schemas.openxmlformats.org/officeDocument/2006/relationships/slide" Target="/ppt/slides/slide4.xml" Id="R888291969b374e36" /><Relationship Type="http://schemas.openxmlformats.org/officeDocument/2006/relationships/slide" Target="/ppt/slides/slide5.xml" Id="R4d6d2bdad6e14763" /><Relationship Type="http://schemas.openxmlformats.org/officeDocument/2006/relationships/slide" Target="/ppt/slides/slide6.xml" Id="R7d9272fdae714a57" /><Relationship Type="http://schemas.openxmlformats.org/officeDocument/2006/relationships/slide" Target="/ppt/slides/slide7.xml" Id="R84d49aca866a4b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672ad2e85a46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58361ff1f1461f" /><Relationship Type="http://schemas.openxmlformats.org/officeDocument/2006/relationships/theme" Target="/ppt/slideMasters/theme/theme1.xml" Id="R80f8b150a2de45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58361ff1f146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f41c23dd2d4c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9451671e64b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9ee15b6a647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b037c3e5ac40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e2103372149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2233e4e16143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56a466ab0743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VIKEDAL MUR OG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VIKEDAL MUR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VIKEDAL MUR OG ANLEGG AS ble etablert [år] og holder til i Vikedal.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VIKEDAL MUR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VIKEDAL MUR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VIKEDAL MUR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39 151 146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1 046 637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79 566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2 310 840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20 218 143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VIKEDAL MUR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VIKEDAL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VIKEDAL MUR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5583 Vikedal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76 16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988 229 113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VIKEDAL MUR OG ANLEGG AS</a:t>
            </a:r>
          </a:p>
        </p:txBody>
      </p:sp>
    </p:spTree>
  </p:cSld>
  <p:clrMapOvr>
    <a:masterClrMapping xmlns:a="http://schemas.openxmlformats.org/drawingml/2006/main"/>
  </p:clrMapOvr>
</p:sld>
</file>