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6966d34e284b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db37eaa0dd4aea"/>
  </p:sldMasterIdLst>
  <p:sldIdLst>
    <p:sldId xmlns:r="http://schemas.openxmlformats.org/officeDocument/2006/relationships" id="256" r:id="Rdcdfe8eea9a44c07"/>
    <p:sldId xmlns:r="http://schemas.openxmlformats.org/officeDocument/2006/relationships" id="257" r:id="Rb5fc7b91d8c8451a"/>
    <p:sldId xmlns:r="http://schemas.openxmlformats.org/officeDocument/2006/relationships" id="258" r:id="R452c936a1ab34ff4"/>
    <p:sldId xmlns:r="http://schemas.openxmlformats.org/officeDocument/2006/relationships" id="259" r:id="R2bcaffdfbbfe4349"/>
    <p:sldId xmlns:r="http://schemas.openxmlformats.org/officeDocument/2006/relationships" id="260" r:id="Rf8f46be36c9a43d8"/>
    <p:sldId xmlns:r="http://schemas.openxmlformats.org/officeDocument/2006/relationships" id="261" r:id="R202dcb7bdd8941e1"/>
    <p:sldId xmlns:r="http://schemas.openxmlformats.org/officeDocument/2006/relationships" id="262" r:id="R9293d287748648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db37eaa0dd4aea" /><Relationship Type="http://schemas.openxmlformats.org/officeDocument/2006/relationships/slide" Target="/ppt/slides/slide1.xml" Id="Rdcdfe8eea9a44c07" /><Relationship Type="http://schemas.openxmlformats.org/officeDocument/2006/relationships/slide" Target="/ppt/slides/slide2.xml" Id="Rb5fc7b91d8c8451a" /><Relationship Type="http://schemas.openxmlformats.org/officeDocument/2006/relationships/slide" Target="/ppt/slides/slide3.xml" Id="R452c936a1ab34ff4" /><Relationship Type="http://schemas.openxmlformats.org/officeDocument/2006/relationships/slide" Target="/ppt/slides/slide4.xml" Id="R2bcaffdfbbfe4349" /><Relationship Type="http://schemas.openxmlformats.org/officeDocument/2006/relationships/slide" Target="/ppt/slides/slide5.xml" Id="Rf8f46be36c9a43d8" /><Relationship Type="http://schemas.openxmlformats.org/officeDocument/2006/relationships/slide" Target="/ppt/slides/slide6.xml" Id="R202dcb7bdd8941e1" /><Relationship Type="http://schemas.openxmlformats.org/officeDocument/2006/relationships/slide" Target="/ppt/slides/slide7.xml" Id="R9293d287748648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8cbad864941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155bca92e436f" /><Relationship Type="http://schemas.openxmlformats.org/officeDocument/2006/relationships/theme" Target="/ppt/slideMasters/theme/theme1.xml" Id="R1288a9f7678b40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d155bca92e43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47f9a53d14d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b6d3ddd4a44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89405cff64c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8dfbe5a1b4b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1a698c9cf45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941e8875d42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d07b61a3b48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VIKEDAL MUR OG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VIKEDAL MUR OG ANLEGG AS ble etablert [år] og holder til i Vikedal.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40 163 698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1 193 581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4 869 095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22 245 286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VIKEDAL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5583 Vikedal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76 16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988 229 113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