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95bdc4343054ab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2f1368b19874435"/>
  </p:sldMasterIdLst>
  <p:sldIdLst>
    <p:sldId xmlns:r="http://schemas.openxmlformats.org/officeDocument/2006/relationships" id="256" r:id="Rce7cf156a1514f24"/>
    <p:sldId xmlns:r="http://schemas.openxmlformats.org/officeDocument/2006/relationships" id="257" r:id="Rc5a9006b39a6434c"/>
    <p:sldId xmlns:r="http://schemas.openxmlformats.org/officeDocument/2006/relationships" id="258" r:id="Rd46b8766f7154762"/>
    <p:sldId xmlns:r="http://schemas.openxmlformats.org/officeDocument/2006/relationships" id="259" r:id="Reeb56e9aec2f49d6"/>
    <p:sldId xmlns:r="http://schemas.openxmlformats.org/officeDocument/2006/relationships" id="260" r:id="Re4688c1ebbfc4ef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2f1368b19874435" /><Relationship Type="http://schemas.openxmlformats.org/officeDocument/2006/relationships/slide" Target="/ppt/slides/slide1.xml" Id="Rce7cf156a1514f24" /><Relationship Type="http://schemas.openxmlformats.org/officeDocument/2006/relationships/slide" Target="/ppt/slides/slide2.xml" Id="Rc5a9006b39a6434c" /><Relationship Type="http://schemas.openxmlformats.org/officeDocument/2006/relationships/slide" Target="/ppt/slides/slide3.xml" Id="Rd46b8766f7154762" /><Relationship Type="http://schemas.openxmlformats.org/officeDocument/2006/relationships/slide" Target="/ppt/slides/slide4.xml" Id="Reeb56e9aec2f49d6" /><Relationship Type="http://schemas.openxmlformats.org/officeDocument/2006/relationships/slide" Target="/ppt/slides/slide5.xml" Id="Re4688c1ebbfc4ef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eb3f6363ce74e1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738c58384e42fc" /><Relationship Type="http://schemas.openxmlformats.org/officeDocument/2006/relationships/theme" Target="/ppt/slideMasters/theme/theme1.xml" Id="R9dbe050ed32c4a7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e738c58384e42f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16de942d68412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120e7047b14c4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6a451c2e844f7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95d1e1f33547b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7cdd6130c341d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TROSTERUDVEIEN 1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TROSTERUDVEIEN 1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TROSTERUDVEIEN 1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TROSTERUDVEIEN 1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TROSTERUDVEIEN 1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TROSTERUDVEIEN 1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988 224 871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TROSTERUDVEIEN 1 AS</a:t>
            </a:r>
          </a:p>
        </p:txBody>
      </p:sp>
    </p:spTree>
  </p:cSld>
  <p:clrMapOvr>
    <a:masterClrMapping xmlns:a="http://schemas.openxmlformats.org/drawingml/2006/main"/>
  </p:clrMapOvr>
</p:sld>
</file>