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74ad4cc87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1fc5866e6497c"/>
  </p:sldMasterIdLst>
  <p:sldIdLst>
    <p:sldId xmlns:r="http://schemas.openxmlformats.org/officeDocument/2006/relationships" id="256" r:id="R2445e92a1b164690"/>
    <p:sldId xmlns:r="http://schemas.openxmlformats.org/officeDocument/2006/relationships" id="257" r:id="R906f0f1edc9b4d05"/>
    <p:sldId xmlns:r="http://schemas.openxmlformats.org/officeDocument/2006/relationships" id="258" r:id="R9796094479d44b3c"/>
    <p:sldId xmlns:r="http://schemas.openxmlformats.org/officeDocument/2006/relationships" id="259" r:id="Rf45e43beab82424e"/>
    <p:sldId xmlns:r="http://schemas.openxmlformats.org/officeDocument/2006/relationships" id="260" r:id="R486f6cd9465344ff"/>
    <p:sldId xmlns:r="http://schemas.openxmlformats.org/officeDocument/2006/relationships" id="261" r:id="Rdc188e074733419a"/>
    <p:sldId xmlns:r="http://schemas.openxmlformats.org/officeDocument/2006/relationships" id="262" r:id="Rabc4eab2731f4f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1fc5866e6497c" /><Relationship Type="http://schemas.openxmlformats.org/officeDocument/2006/relationships/slide" Target="/ppt/slides/slide1.xml" Id="R2445e92a1b164690" /><Relationship Type="http://schemas.openxmlformats.org/officeDocument/2006/relationships/slide" Target="/ppt/slides/slide2.xml" Id="R906f0f1edc9b4d05" /><Relationship Type="http://schemas.openxmlformats.org/officeDocument/2006/relationships/slide" Target="/ppt/slides/slide3.xml" Id="R9796094479d44b3c" /><Relationship Type="http://schemas.openxmlformats.org/officeDocument/2006/relationships/slide" Target="/ppt/slides/slide4.xml" Id="Rf45e43beab82424e" /><Relationship Type="http://schemas.openxmlformats.org/officeDocument/2006/relationships/slide" Target="/ppt/slides/slide5.xml" Id="R486f6cd9465344ff" /><Relationship Type="http://schemas.openxmlformats.org/officeDocument/2006/relationships/slide" Target="/ppt/slides/slide6.xml" Id="Rdc188e074733419a" /><Relationship Type="http://schemas.openxmlformats.org/officeDocument/2006/relationships/slide" Target="/ppt/slides/slide7.xml" Id="Rabc4eab2731f4f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5d542971d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40c253934dca" /><Relationship Type="http://schemas.openxmlformats.org/officeDocument/2006/relationships/theme" Target="/ppt/slideMasters/theme/theme1.xml" Id="R2149bb8aa65a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340c25393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c95e723524d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a7cac1bc9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e4d42a4b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379a7a899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c789fd3d9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bef465fc9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cdee03618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CAPRA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5 120 009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3 779 380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52 717 366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988 097 039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