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c809d85da9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25508edcdf4890"/>
  </p:sldMasterIdLst>
  <p:sldIdLst>
    <p:sldId xmlns:r="http://schemas.openxmlformats.org/officeDocument/2006/relationships" id="256" r:id="Rbac10f78230443c3"/>
    <p:sldId xmlns:r="http://schemas.openxmlformats.org/officeDocument/2006/relationships" id="257" r:id="Raeddb97d0d224161"/>
    <p:sldId xmlns:r="http://schemas.openxmlformats.org/officeDocument/2006/relationships" id="258" r:id="Rebe7cea8390849ab"/>
    <p:sldId xmlns:r="http://schemas.openxmlformats.org/officeDocument/2006/relationships" id="259" r:id="Rbf7c54e471d64825"/>
    <p:sldId xmlns:r="http://schemas.openxmlformats.org/officeDocument/2006/relationships" id="260" r:id="Rcfaa85eec567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5508edcdf4890" /><Relationship Type="http://schemas.openxmlformats.org/officeDocument/2006/relationships/slide" Target="/ppt/slides/slide1.xml" Id="Rbac10f78230443c3" /><Relationship Type="http://schemas.openxmlformats.org/officeDocument/2006/relationships/slide" Target="/ppt/slides/slide2.xml" Id="Raeddb97d0d224161" /><Relationship Type="http://schemas.openxmlformats.org/officeDocument/2006/relationships/slide" Target="/ppt/slides/slide3.xml" Id="Rebe7cea8390849ab" /><Relationship Type="http://schemas.openxmlformats.org/officeDocument/2006/relationships/slide" Target="/ppt/slides/slide4.xml" Id="Rbf7c54e471d64825" /><Relationship Type="http://schemas.openxmlformats.org/officeDocument/2006/relationships/slide" Target="/ppt/slides/slide5.xml" Id="Rcfaa85eec567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c0b9fe5c8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da8dccdf047d9" /><Relationship Type="http://schemas.openxmlformats.org/officeDocument/2006/relationships/theme" Target="/ppt/slideMasters/theme/theme1.xml" Id="Ra18480e3b95b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9da8dccdf0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805fa9c23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e62d3c2241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bf1921e1f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18ddb606b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01b17c1c5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 HVIDSTEN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HVIDSTEN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 HVIDSTEN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HVIDSTEN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HVIDSTEN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HVIDSTEN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988 089 982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HVIDSTEN AS</a:t>
            </a:r>
          </a:p>
        </p:txBody>
      </p:sp>
    </p:spTree>
  </p:cSld>
  <p:clrMapOvr>
    <a:masterClrMapping xmlns:a="http://schemas.openxmlformats.org/drawingml/2006/main"/>
  </p:clrMapOvr>
</p:sld>
</file>