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352a6403843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b7a8bf16a4543"/>
  </p:sldMasterIdLst>
  <p:sldIdLst>
    <p:sldId xmlns:r="http://schemas.openxmlformats.org/officeDocument/2006/relationships" id="256" r:id="R0fb881c590c14fb3"/>
    <p:sldId xmlns:r="http://schemas.openxmlformats.org/officeDocument/2006/relationships" id="257" r:id="R283c2bafa8cd4b37"/>
    <p:sldId xmlns:r="http://schemas.openxmlformats.org/officeDocument/2006/relationships" id="258" r:id="Rf5a27428f04849ab"/>
    <p:sldId xmlns:r="http://schemas.openxmlformats.org/officeDocument/2006/relationships" id="259" r:id="R9868ef3dc6944dc8"/>
    <p:sldId xmlns:r="http://schemas.openxmlformats.org/officeDocument/2006/relationships" id="260" r:id="R01f30b9fa3a54bf9"/>
    <p:sldId xmlns:r="http://schemas.openxmlformats.org/officeDocument/2006/relationships" id="261" r:id="R89a568595746439c"/>
    <p:sldId xmlns:r="http://schemas.openxmlformats.org/officeDocument/2006/relationships" id="262" r:id="R6f94690bb719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b7a8bf16a4543" /><Relationship Type="http://schemas.openxmlformats.org/officeDocument/2006/relationships/slide" Target="/ppt/slides/slide1.xml" Id="R0fb881c590c14fb3" /><Relationship Type="http://schemas.openxmlformats.org/officeDocument/2006/relationships/slide" Target="/ppt/slides/slide2.xml" Id="R283c2bafa8cd4b37" /><Relationship Type="http://schemas.openxmlformats.org/officeDocument/2006/relationships/slide" Target="/ppt/slides/slide3.xml" Id="Rf5a27428f04849ab" /><Relationship Type="http://schemas.openxmlformats.org/officeDocument/2006/relationships/slide" Target="/ppt/slides/slide4.xml" Id="R9868ef3dc6944dc8" /><Relationship Type="http://schemas.openxmlformats.org/officeDocument/2006/relationships/slide" Target="/ppt/slides/slide5.xml" Id="R01f30b9fa3a54bf9" /><Relationship Type="http://schemas.openxmlformats.org/officeDocument/2006/relationships/slide" Target="/ppt/slides/slide6.xml" Id="R89a568595746439c" /><Relationship Type="http://schemas.openxmlformats.org/officeDocument/2006/relationships/slide" Target="/ppt/slides/slide7.xml" Id="R6f94690bb719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30718ff68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50279ca3a4283" /><Relationship Type="http://schemas.openxmlformats.org/officeDocument/2006/relationships/theme" Target="/ppt/slideMasters/theme/theme1.xml" Id="Rd1805f88b338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50279ca3a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98ed9a131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5a5a2b4d0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be0db89bb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860632366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cfe609ee4c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7908095ec4f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085148aed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VILJA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8 548 401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36 394 403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38 676 836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MAGNUS BENJAMIN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MARIA SOPHIE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PETER NICOLAI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MAGNUS BENJAMIN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MARIA SOPHIE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PETER NICOLAI  –  10,8 %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Regnskapskontoret Stokke AS, Skogveien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nrp@nrp.as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988 089 532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 AS</a:t>
            </a:r>
          </a:p>
        </p:txBody>
      </p:sp>
    </p:spTree>
  </p:cSld>
  <p:clrMapOvr>
    <a:masterClrMapping xmlns:a="http://schemas.openxmlformats.org/drawingml/2006/main"/>
  </p:clrMapOvr>
</p:sld>
</file>