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cdb749f2794b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d57c6cabec4c60"/>
  </p:sldMasterIdLst>
  <p:sldIdLst>
    <p:sldId xmlns:r="http://schemas.openxmlformats.org/officeDocument/2006/relationships" id="256" r:id="R60d1341360ea4bd7"/>
    <p:sldId xmlns:r="http://schemas.openxmlformats.org/officeDocument/2006/relationships" id="257" r:id="R900d8692c9504552"/>
    <p:sldId xmlns:r="http://schemas.openxmlformats.org/officeDocument/2006/relationships" id="258" r:id="Rb29914a0e0604cbe"/>
    <p:sldId xmlns:r="http://schemas.openxmlformats.org/officeDocument/2006/relationships" id="259" r:id="R84ea8ae810584a22"/>
    <p:sldId xmlns:r="http://schemas.openxmlformats.org/officeDocument/2006/relationships" id="260" r:id="R006029aa708f4137"/>
    <p:sldId xmlns:r="http://schemas.openxmlformats.org/officeDocument/2006/relationships" id="261" r:id="R2f2de33ce88b48d5"/>
    <p:sldId xmlns:r="http://schemas.openxmlformats.org/officeDocument/2006/relationships" id="262" r:id="Re7f76681a63148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57c6cabec4c60" /><Relationship Type="http://schemas.openxmlformats.org/officeDocument/2006/relationships/slide" Target="/ppt/slides/slide1.xml" Id="R60d1341360ea4bd7" /><Relationship Type="http://schemas.openxmlformats.org/officeDocument/2006/relationships/slide" Target="/ppt/slides/slide2.xml" Id="R900d8692c9504552" /><Relationship Type="http://schemas.openxmlformats.org/officeDocument/2006/relationships/slide" Target="/ppt/slides/slide3.xml" Id="Rb29914a0e0604cbe" /><Relationship Type="http://schemas.openxmlformats.org/officeDocument/2006/relationships/slide" Target="/ppt/slides/slide4.xml" Id="R84ea8ae810584a22" /><Relationship Type="http://schemas.openxmlformats.org/officeDocument/2006/relationships/slide" Target="/ppt/slides/slide5.xml" Id="R006029aa708f4137" /><Relationship Type="http://schemas.openxmlformats.org/officeDocument/2006/relationships/slide" Target="/ppt/slides/slide6.xml" Id="R2f2de33ce88b48d5" /><Relationship Type="http://schemas.openxmlformats.org/officeDocument/2006/relationships/slide" Target="/ppt/slides/slide7.xml" Id="Re7f76681a63148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51c1ed88f42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0cce7caff4abe" /><Relationship Type="http://schemas.openxmlformats.org/officeDocument/2006/relationships/theme" Target="/ppt/slideMasters/theme/theme1.xml" Id="R1d831e01976545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30cce7caff4a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e2242ff9c45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04057afb24b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4b97551a14f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1b57528ed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78ce31c1c4b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2a01da6fd4e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5d62a513f41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THORSBY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2 021 489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1 420 899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5 133 664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45 738 297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54 036 746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BARTH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CTB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E-TH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THORSBY GERD BARTH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THORSBY ØYVIND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Aass vei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62 29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988 088 048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THORSBY AS</a:t>
            </a:r>
          </a:p>
        </p:txBody>
      </p:sp>
    </p:spTree>
  </p:cSld>
  <p:clrMapOvr>
    <a:masterClrMapping xmlns:a="http://schemas.openxmlformats.org/drawingml/2006/main"/>
  </p:clrMapOvr>
</p:sld>
</file>