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449473a4ff4c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623371cec4010"/>
  </p:sldMasterIdLst>
  <p:sldIdLst>
    <p:sldId xmlns:r="http://schemas.openxmlformats.org/officeDocument/2006/relationships" id="256" r:id="Rca11f94845e44e91"/>
    <p:sldId xmlns:r="http://schemas.openxmlformats.org/officeDocument/2006/relationships" id="257" r:id="Rfa45a15a246f44ce"/>
    <p:sldId xmlns:r="http://schemas.openxmlformats.org/officeDocument/2006/relationships" id="258" r:id="R2fa56a9330764b09"/>
    <p:sldId xmlns:r="http://schemas.openxmlformats.org/officeDocument/2006/relationships" id="259" r:id="R016e88855f02483a"/>
    <p:sldId xmlns:r="http://schemas.openxmlformats.org/officeDocument/2006/relationships" id="260" r:id="Rc516219ab94444cf"/>
    <p:sldId xmlns:r="http://schemas.openxmlformats.org/officeDocument/2006/relationships" id="261" r:id="Rb150a3f4d04548e8"/>
    <p:sldId xmlns:r="http://schemas.openxmlformats.org/officeDocument/2006/relationships" id="262" r:id="Rcda4c529ee5549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623371cec4010" /><Relationship Type="http://schemas.openxmlformats.org/officeDocument/2006/relationships/slide" Target="/ppt/slides/slide1.xml" Id="Rca11f94845e44e91" /><Relationship Type="http://schemas.openxmlformats.org/officeDocument/2006/relationships/slide" Target="/ppt/slides/slide2.xml" Id="Rfa45a15a246f44ce" /><Relationship Type="http://schemas.openxmlformats.org/officeDocument/2006/relationships/slide" Target="/ppt/slides/slide3.xml" Id="R2fa56a9330764b09" /><Relationship Type="http://schemas.openxmlformats.org/officeDocument/2006/relationships/slide" Target="/ppt/slides/slide4.xml" Id="R016e88855f02483a" /><Relationship Type="http://schemas.openxmlformats.org/officeDocument/2006/relationships/slide" Target="/ppt/slides/slide5.xml" Id="Rc516219ab94444cf" /><Relationship Type="http://schemas.openxmlformats.org/officeDocument/2006/relationships/slide" Target="/ppt/slides/slide6.xml" Id="Rb150a3f4d04548e8" /><Relationship Type="http://schemas.openxmlformats.org/officeDocument/2006/relationships/slide" Target="/ppt/slides/slide7.xml" Id="Rcda4c529ee5549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857fd8ca5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77f76e64a4543" /><Relationship Type="http://schemas.openxmlformats.org/officeDocument/2006/relationships/theme" Target="/ppt/slideMasters/theme/theme1.xml" Id="Raaf13b1df20e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77f76e64a45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b2a3d60eb4d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477dc57fb4b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5a37c14c2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b575b374946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d09b5f25b4b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6efb2396e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9c0cb1d7e44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ABRAS EIENDOM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−856 447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GRØSTAD INVEST AS  –  27,7 %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 STIAN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RANDEM DAG GUNNAR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NICOLAISEN JAN EINAR  –  16,8 %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ÅSE KÖHNE  –  9,7 %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43B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43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tommy@credentus.no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988 087 637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ABRAS EIENDOM AS</a:t>
            </a:r>
          </a:p>
        </p:txBody>
      </p:sp>
    </p:spTree>
  </p:cSld>
  <p:clrMapOvr>
    <a:masterClrMapping xmlns:a="http://schemas.openxmlformats.org/drawingml/2006/main"/>
  </p:clrMapOvr>
</p:sld>
</file>