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6a7e11a3f49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f3a8d140748aa"/>
  </p:sldMasterIdLst>
  <p:sldIdLst>
    <p:sldId xmlns:r="http://schemas.openxmlformats.org/officeDocument/2006/relationships" id="256" r:id="R9e979b7f94b74c06"/>
    <p:sldId xmlns:r="http://schemas.openxmlformats.org/officeDocument/2006/relationships" id="257" r:id="R51e12795404a4945"/>
    <p:sldId xmlns:r="http://schemas.openxmlformats.org/officeDocument/2006/relationships" id="258" r:id="R0003e63753404a1b"/>
    <p:sldId xmlns:r="http://schemas.openxmlformats.org/officeDocument/2006/relationships" id="259" r:id="Rc704e792f59b4d45"/>
    <p:sldId xmlns:r="http://schemas.openxmlformats.org/officeDocument/2006/relationships" id="260" r:id="R695f3aa2cd2546e3"/>
    <p:sldId xmlns:r="http://schemas.openxmlformats.org/officeDocument/2006/relationships" id="261" r:id="R2c87938a434c4236"/>
    <p:sldId xmlns:r="http://schemas.openxmlformats.org/officeDocument/2006/relationships" id="262" r:id="Rf631b7f06876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f3a8d140748aa" /><Relationship Type="http://schemas.openxmlformats.org/officeDocument/2006/relationships/slide" Target="/ppt/slides/slide1.xml" Id="R9e979b7f94b74c06" /><Relationship Type="http://schemas.openxmlformats.org/officeDocument/2006/relationships/slide" Target="/ppt/slides/slide2.xml" Id="R51e12795404a4945" /><Relationship Type="http://schemas.openxmlformats.org/officeDocument/2006/relationships/slide" Target="/ppt/slides/slide3.xml" Id="R0003e63753404a1b" /><Relationship Type="http://schemas.openxmlformats.org/officeDocument/2006/relationships/slide" Target="/ppt/slides/slide4.xml" Id="Rc704e792f59b4d45" /><Relationship Type="http://schemas.openxmlformats.org/officeDocument/2006/relationships/slide" Target="/ppt/slides/slide5.xml" Id="R695f3aa2cd2546e3" /><Relationship Type="http://schemas.openxmlformats.org/officeDocument/2006/relationships/slide" Target="/ppt/slides/slide6.xml" Id="R2c87938a434c4236" /><Relationship Type="http://schemas.openxmlformats.org/officeDocument/2006/relationships/slide" Target="/ppt/slides/slide7.xml" Id="Rf631b7f06876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f59b2aac34a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86e191f5f4e32" /><Relationship Type="http://schemas.openxmlformats.org/officeDocument/2006/relationships/theme" Target="/ppt/slideMasters/theme/theme1.xml" Id="R285f93b12173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86e191f5f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e81102524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c7f1aab4242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acfeba3754b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2c850c16c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cbcd9d6fd49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4f445c70e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a1c0205884f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SOMMER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2 874 409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SOMMERFELT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etg. seksjon 3, Hoffsveien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988 081 981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 INVEST AS</a:t>
            </a:r>
          </a:p>
        </p:txBody>
      </p:sp>
    </p:spTree>
  </p:cSld>
  <p:clrMapOvr>
    <a:masterClrMapping xmlns:a="http://schemas.openxmlformats.org/drawingml/2006/main"/>
  </p:clrMapOvr>
</p:sld>
</file>