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87c07c78f645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93a2a8f0c444ae"/>
  </p:sldMasterIdLst>
  <p:sldIdLst>
    <p:sldId xmlns:r="http://schemas.openxmlformats.org/officeDocument/2006/relationships" id="256" r:id="Rbf863defff4e4747"/>
    <p:sldId xmlns:r="http://schemas.openxmlformats.org/officeDocument/2006/relationships" id="257" r:id="Rd00eeffa40a943c1"/>
    <p:sldId xmlns:r="http://schemas.openxmlformats.org/officeDocument/2006/relationships" id="258" r:id="Rb91b6c4680a24a0f"/>
    <p:sldId xmlns:r="http://schemas.openxmlformats.org/officeDocument/2006/relationships" id="259" r:id="R7b598fb568844bdd"/>
    <p:sldId xmlns:r="http://schemas.openxmlformats.org/officeDocument/2006/relationships" id="260" r:id="R9f07b99148f142a9"/>
    <p:sldId xmlns:r="http://schemas.openxmlformats.org/officeDocument/2006/relationships" id="261" r:id="R9436ff9f677f4cce"/>
    <p:sldId xmlns:r="http://schemas.openxmlformats.org/officeDocument/2006/relationships" id="262" r:id="R446a830dc8b54f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93a2a8f0c444ae" /><Relationship Type="http://schemas.openxmlformats.org/officeDocument/2006/relationships/slide" Target="/ppt/slides/slide1.xml" Id="Rbf863defff4e4747" /><Relationship Type="http://schemas.openxmlformats.org/officeDocument/2006/relationships/slide" Target="/ppt/slides/slide2.xml" Id="Rd00eeffa40a943c1" /><Relationship Type="http://schemas.openxmlformats.org/officeDocument/2006/relationships/slide" Target="/ppt/slides/slide3.xml" Id="Rb91b6c4680a24a0f" /><Relationship Type="http://schemas.openxmlformats.org/officeDocument/2006/relationships/slide" Target="/ppt/slides/slide4.xml" Id="R7b598fb568844bdd" /><Relationship Type="http://schemas.openxmlformats.org/officeDocument/2006/relationships/slide" Target="/ppt/slides/slide5.xml" Id="R9f07b99148f142a9" /><Relationship Type="http://schemas.openxmlformats.org/officeDocument/2006/relationships/slide" Target="/ppt/slides/slide6.xml" Id="R9436ff9f677f4cce" /><Relationship Type="http://schemas.openxmlformats.org/officeDocument/2006/relationships/slide" Target="/ppt/slides/slide7.xml" Id="R446a830dc8b54f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6518bb3b974f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3aaa99b714992" /><Relationship Type="http://schemas.openxmlformats.org/officeDocument/2006/relationships/theme" Target="/ppt/slideMasters/theme/theme1.xml" Id="Ra8c8bcabef704e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a3aaa99b7149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4bfc2c9584c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ab6b7ef654b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d5bfb585742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8fdb1945240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b583360084a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97e0e0c524d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22882b9a745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SOMMER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1 466 550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1 420 510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2 874 409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SOMMERFELT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2. etg. seksjon 3, Hoffsveien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988 081 981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 INVEST AS</a:t>
            </a:r>
          </a:p>
        </p:txBody>
      </p:sp>
    </p:spTree>
  </p:cSld>
  <p:clrMapOvr>
    <a:masterClrMapping xmlns:a="http://schemas.openxmlformats.org/drawingml/2006/main"/>
  </p:clrMapOvr>
</p:sld>
</file>