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556a15ffbb4d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a7ab2464544a7b"/>
  </p:sldMasterIdLst>
  <p:sldIdLst>
    <p:sldId xmlns:r="http://schemas.openxmlformats.org/officeDocument/2006/relationships" id="256" r:id="R3c5d349ef9f64446"/>
    <p:sldId xmlns:r="http://schemas.openxmlformats.org/officeDocument/2006/relationships" id="257" r:id="R593ff6e2142c4eca"/>
    <p:sldId xmlns:r="http://schemas.openxmlformats.org/officeDocument/2006/relationships" id="258" r:id="R56fa717bda904d46"/>
    <p:sldId xmlns:r="http://schemas.openxmlformats.org/officeDocument/2006/relationships" id="259" r:id="Rcbaa9be374e948ca"/>
    <p:sldId xmlns:r="http://schemas.openxmlformats.org/officeDocument/2006/relationships" id="260" r:id="R2fe1193339bc4b3a"/>
    <p:sldId xmlns:r="http://schemas.openxmlformats.org/officeDocument/2006/relationships" id="261" r:id="R85a419a70c614d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a7ab2464544a7b" /><Relationship Type="http://schemas.openxmlformats.org/officeDocument/2006/relationships/slide" Target="/ppt/slides/slide1.xml" Id="R3c5d349ef9f64446" /><Relationship Type="http://schemas.openxmlformats.org/officeDocument/2006/relationships/slide" Target="/ppt/slides/slide2.xml" Id="R593ff6e2142c4eca" /><Relationship Type="http://schemas.openxmlformats.org/officeDocument/2006/relationships/slide" Target="/ppt/slides/slide3.xml" Id="R56fa717bda904d46" /><Relationship Type="http://schemas.openxmlformats.org/officeDocument/2006/relationships/slide" Target="/ppt/slides/slide4.xml" Id="Rcbaa9be374e948ca" /><Relationship Type="http://schemas.openxmlformats.org/officeDocument/2006/relationships/slide" Target="/ppt/slides/slide5.xml" Id="R2fe1193339bc4b3a" /><Relationship Type="http://schemas.openxmlformats.org/officeDocument/2006/relationships/slide" Target="/ppt/slides/slide6.xml" Id="R85a419a70c614d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1923a9c43745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a393de8c44325" /><Relationship Type="http://schemas.openxmlformats.org/officeDocument/2006/relationships/theme" Target="/ppt/slideMasters/theme/theme1.xml" Id="R8260b9dbcdbf4a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1a393de8c443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93a98c9694e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ecb22d8c94f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c33c8da464d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d3d2068dd48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80031ceff42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80d2a4c3949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 VEKST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RISØY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arvekst@gmail.com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988 078 492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 VEKST AS</a:t>
            </a:r>
          </a:p>
        </p:txBody>
      </p:sp>
    </p:spTree>
  </p:cSld>
  <p:clrMapOvr>
    <a:masterClrMapping xmlns:a="http://schemas.openxmlformats.org/drawingml/2006/main"/>
  </p:clrMapOvr>
</p:sld>
</file>