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1f92217d9c4f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af674547a14fc0"/>
  </p:sldMasterIdLst>
  <p:sldIdLst>
    <p:sldId xmlns:r="http://schemas.openxmlformats.org/officeDocument/2006/relationships" id="256" r:id="R20bcb078384845a9"/>
    <p:sldId xmlns:r="http://schemas.openxmlformats.org/officeDocument/2006/relationships" id="257" r:id="R7b19aeeaecc04e47"/>
    <p:sldId xmlns:r="http://schemas.openxmlformats.org/officeDocument/2006/relationships" id="258" r:id="R37cee6a2917747de"/>
    <p:sldId xmlns:r="http://schemas.openxmlformats.org/officeDocument/2006/relationships" id="259" r:id="R504c4c62238c4b75"/>
    <p:sldId xmlns:r="http://schemas.openxmlformats.org/officeDocument/2006/relationships" id="260" r:id="R0f5439e3705248f1"/>
    <p:sldId xmlns:r="http://schemas.openxmlformats.org/officeDocument/2006/relationships" id="261" r:id="R7cbf013f9a4a4144"/>
    <p:sldId xmlns:r="http://schemas.openxmlformats.org/officeDocument/2006/relationships" id="262" r:id="Rb6dcbb2d4ac140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f674547a14fc0" /><Relationship Type="http://schemas.openxmlformats.org/officeDocument/2006/relationships/slide" Target="/ppt/slides/slide1.xml" Id="R20bcb078384845a9" /><Relationship Type="http://schemas.openxmlformats.org/officeDocument/2006/relationships/slide" Target="/ppt/slides/slide2.xml" Id="R7b19aeeaecc04e47" /><Relationship Type="http://schemas.openxmlformats.org/officeDocument/2006/relationships/slide" Target="/ppt/slides/slide3.xml" Id="R37cee6a2917747de" /><Relationship Type="http://schemas.openxmlformats.org/officeDocument/2006/relationships/slide" Target="/ppt/slides/slide4.xml" Id="R504c4c62238c4b75" /><Relationship Type="http://schemas.openxmlformats.org/officeDocument/2006/relationships/slide" Target="/ppt/slides/slide5.xml" Id="R0f5439e3705248f1" /><Relationship Type="http://schemas.openxmlformats.org/officeDocument/2006/relationships/slide" Target="/ppt/slides/slide6.xml" Id="R7cbf013f9a4a4144" /><Relationship Type="http://schemas.openxmlformats.org/officeDocument/2006/relationships/slide" Target="/ppt/slides/slide7.xml" Id="Rb6dcbb2d4ac140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0a2ae4da6a43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f5ee5d37e4c25" /><Relationship Type="http://schemas.openxmlformats.org/officeDocument/2006/relationships/theme" Target="/ppt/slideMasters/theme/theme1.xml" Id="R71ef374616654a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2f5ee5d37e4c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0136cc6b24f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b2f154e4b45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7686c5dac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1d5821d474e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ddaf50cca41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bc17671a943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40db4abaa49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VATNEM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VATNEM REVISJON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5 828 392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1 790 835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1 887 345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10 662 934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12 438 380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VATNEM HEIN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06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post@vatnem.no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www.vatnem.no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988 075 167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VATNEM REVISJON AS</a:t>
            </a:r>
          </a:p>
        </p:txBody>
      </p:sp>
    </p:spTree>
  </p:cSld>
  <p:clrMapOvr>
    <a:masterClrMapping xmlns:a="http://schemas.openxmlformats.org/drawingml/2006/main"/>
  </p:clrMapOvr>
</p:sld>
</file>