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4dfad312c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f9f8990a74ad9"/>
  </p:sldMasterIdLst>
  <p:sldIdLst>
    <p:sldId xmlns:r="http://schemas.openxmlformats.org/officeDocument/2006/relationships" id="256" r:id="R039bd3627b1c454c"/>
    <p:sldId xmlns:r="http://schemas.openxmlformats.org/officeDocument/2006/relationships" id="257" r:id="R17822be203d94a9f"/>
    <p:sldId xmlns:r="http://schemas.openxmlformats.org/officeDocument/2006/relationships" id="258" r:id="Rddb7d33e8c95478a"/>
    <p:sldId xmlns:r="http://schemas.openxmlformats.org/officeDocument/2006/relationships" id="259" r:id="Ra61c4fa29be544e0"/>
    <p:sldId xmlns:r="http://schemas.openxmlformats.org/officeDocument/2006/relationships" id="260" r:id="Rd54e9629bed4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f9f8990a74ad9" /><Relationship Type="http://schemas.openxmlformats.org/officeDocument/2006/relationships/slide" Target="/ppt/slides/slide1.xml" Id="R039bd3627b1c454c" /><Relationship Type="http://schemas.openxmlformats.org/officeDocument/2006/relationships/slide" Target="/ppt/slides/slide2.xml" Id="R17822be203d94a9f" /><Relationship Type="http://schemas.openxmlformats.org/officeDocument/2006/relationships/slide" Target="/ppt/slides/slide3.xml" Id="Rddb7d33e8c95478a" /><Relationship Type="http://schemas.openxmlformats.org/officeDocument/2006/relationships/slide" Target="/ppt/slides/slide4.xml" Id="Ra61c4fa29be544e0" /><Relationship Type="http://schemas.openxmlformats.org/officeDocument/2006/relationships/slide" Target="/ppt/slides/slide5.xml" Id="Rd54e9629bed4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187ba4cfb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fce6c27c49f7" /><Relationship Type="http://schemas.openxmlformats.org/officeDocument/2006/relationships/theme" Target="/ppt/slideMasters/theme/theme1.xml" Id="R8c93ccc5bece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0fce6c27c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e50a124f40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0fd45d0c9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df9f2e0694d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a92d48fd74f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34c69efed43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PEDERSEN OG BUE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OG BUE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OG BUE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OG BUE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OG BUE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OG BUE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988 065 803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OG BUE EIENDOM AS</a:t>
            </a:r>
          </a:p>
        </p:txBody>
      </p:sp>
    </p:spTree>
  </p:cSld>
  <p:clrMapOvr>
    <a:masterClrMapping xmlns:a="http://schemas.openxmlformats.org/drawingml/2006/main"/>
  </p:clrMapOvr>
</p:sld>
</file>