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10127b687742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428f4095794b6c"/>
  </p:sldMasterIdLst>
  <p:sldIdLst>
    <p:sldId xmlns:r="http://schemas.openxmlformats.org/officeDocument/2006/relationships" id="256" r:id="R02d348cfe5774a8e"/>
    <p:sldId xmlns:r="http://schemas.openxmlformats.org/officeDocument/2006/relationships" id="257" r:id="R3867d0aa47d74d22"/>
    <p:sldId xmlns:r="http://schemas.openxmlformats.org/officeDocument/2006/relationships" id="258" r:id="Rd3aefad3532b4016"/>
    <p:sldId xmlns:r="http://schemas.openxmlformats.org/officeDocument/2006/relationships" id="259" r:id="Rfc2cf297e84e4d5f"/>
    <p:sldId xmlns:r="http://schemas.openxmlformats.org/officeDocument/2006/relationships" id="260" r:id="R1900ab7deeef4588"/>
    <p:sldId xmlns:r="http://schemas.openxmlformats.org/officeDocument/2006/relationships" id="261" r:id="Rb5d2bad6bf1f4119"/>
    <p:sldId xmlns:r="http://schemas.openxmlformats.org/officeDocument/2006/relationships" id="262" r:id="R7a884e33510741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428f4095794b6c" /><Relationship Type="http://schemas.openxmlformats.org/officeDocument/2006/relationships/slide" Target="/ppt/slides/slide1.xml" Id="R02d348cfe5774a8e" /><Relationship Type="http://schemas.openxmlformats.org/officeDocument/2006/relationships/slide" Target="/ppt/slides/slide2.xml" Id="R3867d0aa47d74d22" /><Relationship Type="http://schemas.openxmlformats.org/officeDocument/2006/relationships/slide" Target="/ppt/slides/slide3.xml" Id="Rd3aefad3532b4016" /><Relationship Type="http://schemas.openxmlformats.org/officeDocument/2006/relationships/slide" Target="/ppt/slides/slide4.xml" Id="Rfc2cf297e84e4d5f" /><Relationship Type="http://schemas.openxmlformats.org/officeDocument/2006/relationships/slide" Target="/ppt/slides/slide5.xml" Id="R1900ab7deeef4588" /><Relationship Type="http://schemas.openxmlformats.org/officeDocument/2006/relationships/slide" Target="/ppt/slides/slide6.xml" Id="Rb5d2bad6bf1f4119" /><Relationship Type="http://schemas.openxmlformats.org/officeDocument/2006/relationships/slide" Target="/ppt/slides/slide7.xml" Id="R7a884e33510741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a76c58d8e149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47c4d19734b03" /><Relationship Type="http://schemas.openxmlformats.org/officeDocument/2006/relationships/theme" Target="/ppt/slideMasters/theme/theme1.xml" Id="R4c251122f1c742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147c4d19734b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edc06509e43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589d4befb49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78f9620cd48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7642b9a0e46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158e95cc74f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db4ed40044f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1221480ff41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PENELOPE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PENELOPE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PENELOPE AS ble etablert [år] og holder til i Evje.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PENELOPE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PENELOPE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PENELOPE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108 572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−261 727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−265 069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−1 001 940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206 871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PENELOPE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HYNNEKLEIV GRETE 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HYNNEKLEIV ODD EVERT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PENELOPE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Evjevegen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4735 Evje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988 055 255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PENELOPE AS</a:t>
            </a:r>
          </a:p>
        </p:txBody>
      </p:sp>
    </p:spTree>
  </p:cSld>
  <p:clrMapOvr>
    <a:masterClrMapping xmlns:a="http://schemas.openxmlformats.org/drawingml/2006/main"/>
  </p:clrMapOvr>
</p:sld>
</file>