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335e63cff243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a70284da654180"/>
  </p:sldMasterIdLst>
  <p:sldIdLst>
    <p:sldId xmlns:r="http://schemas.openxmlformats.org/officeDocument/2006/relationships" id="256" r:id="R640bd2dd49f541ad"/>
    <p:sldId xmlns:r="http://schemas.openxmlformats.org/officeDocument/2006/relationships" id="257" r:id="R2cdd2c4959224ec4"/>
    <p:sldId xmlns:r="http://schemas.openxmlformats.org/officeDocument/2006/relationships" id="258" r:id="R8eab8201d46b4583"/>
    <p:sldId xmlns:r="http://schemas.openxmlformats.org/officeDocument/2006/relationships" id="259" r:id="R3f6d1b3f1c1645f1"/>
    <p:sldId xmlns:r="http://schemas.openxmlformats.org/officeDocument/2006/relationships" id="260" r:id="Re84d53ad18494692"/>
    <p:sldId xmlns:r="http://schemas.openxmlformats.org/officeDocument/2006/relationships" id="261" r:id="R1011bcc6d47849ca"/>
    <p:sldId xmlns:r="http://schemas.openxmlformats.org/officeDocument/2006/relationships" id="262" r:id="R9f9e6e75a5d742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70284da654180" /><Relationship Type="http://schemas.openxmlformats.org/officeDocument/2006/relationships/slide" Target="/ppt/slides/slide1.xml" Id="R640bd2dd49f541ad" /><Relationship Type="http://schemas.openxmlformats.org/officeDocument/2006/relationships/slide" Target="/ppt/slides/slide2.xml" Id="R2cdd2c4959224ec4" /><Relationship Type="http://schemas.openxmlformats.org/officeDocument/2006/relationships/slide" Target="/ppt/slides/slide3.xml" Id="R8eab8201d46b4583" /><Relationship Type="http://schemas.openxmlformats.org/officeDocument/2006/relationships/slide" Target="/ppt/slides/slide4.xml" Id="R3f6d1b3f1c1645f1" /><Relationship Type="http://schemas.openxmlformats.org/officeDocument/2006/relationships/slide" Target="/ppt/slides/slide5.xml" Id="Re84d53ad18494692" /><Relationship Type="http://schemas.openxmlformats.org/officeDocument/2006/relationships/slide" Target="/ppt/slides/slide6.xml" Id="R1011bcc6d47849ca" /><Relationship Type="http://schemas.openxmlformats.org/officeDocument/2006/relationships/slide" Target="/ppt/slides/slide7.xml" Id="R9f9e6e75a5d742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4e5b6b2bf47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1641c907a4c1b" /><Relationship Type="http://schemas.openxmlformats.org/officeDocument/2006/relationships/theme" Target="/ppt/slideMasters/theme/theme1.xml" Id="R8fcadafa103a48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1641c907a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b871d98ee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f0cfb0912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7b13ffca740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275c12d3f4b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960b03ca747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b407d2ede41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6bdfa5fbd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LOOK AHEAD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LOOK AHEAD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LOOK AHEAD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LOOK AHEAD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LOOK AHEAD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LOOK AHEAD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1 094 059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1 096 887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LOOK AHEAD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LOOK AHEAD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Holmengrenda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23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988 054 062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LOOK AHEAD MANAGEMENT AS</a:t>
            </a:r>
          </a:p>
        </p:txBody>
      </p:sp>
    </p:spTree>
  </p:cSld>
  <p:clrMapOvr>
    <a:masterClrMapping xmlns:a="http://schemas.openxmlformats.org/drawingml/2006/main"/>
  </p:clrMapOvr>
</p:sld>
</file>