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fbb0e4fef4f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3e0083fd3a473e"/>
  </p:sldMasterIdLst>
  <p:sldIdLst>
    <p:sldId xmlns:r="http://schemas.openxmlformats.org/officeDocument/2006/relationships" id="256" r:id="R3ff12fa8f8ff4288"/>
    <p:sldId xmlns:r="http://schemas.openxmlformats.org/officeDocument/2006/relationships" id="257" r:id="Ref2869e1afa84549"/>
    <p:sldId xmlns:r="http://schemas.openxmlformats.org/officeDocument/2006/relationships" id="258" r:id="Rdb01c4146ebd46b1"/>
    <p:sldId xmlns:r="http://schemas.openxmlformats.org/officeDocument/2006/relationships" id="259" r:id="R0581028086544be0"/>
    <p:sldId xmlns:r="http://schemas.openxmlformats.org/officeDocument/2006/relationships" id="260" r:id="R46f2fd4d20d8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e0083fd3a473e" /><Relationship Type="http://schemas.openxmlformats.org/officeDocument/2006/relationships/slide" Target="/ppt/slides/slide1.xml" Id="R3ff12fa8f8ff4288" /><Relationship Type="http://schemas.openxmlformats.org/officeDocument/2006/relationships/slide" Target="/ppt/slides/slide2.xml" Id="Ref2869e1afa84549" /><Relationship Type="http://schemas.openxmlformats.org/officeDocument/2006/relationships/slide" Target="/ppt/slides/slide3.xml" Id="Rdb01c4146ebd46b1" /><Relationship Type="http://schemas.openxmlformats.org/officeDocument/2006/relationships/slide" Target="/ppt/slides/slide4.xml" Id="R0581028086544be0" /><Relationship Type="http://schemas.openxmlformats.org/officeDocument/2006/relationships/slide" Target="/ppt/slides/slide5.xml" Id="R46f2fd4d20d8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062fea084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29d36b4d5453c" /><Relationship Type="http://schemas.openxmlformats.org/officeDocument/2006/relationships/theme" Target="/ppt/slideMasters/theme/theme1.xml" Id="Rb5379d2ab4e6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29d36b4d5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10dbc364f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26a51cc9b4a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209d3a830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e83472db047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c88e26cef44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HOBBY-TECH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HOBBY-TECH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988 049 972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HOBBY-TECH AS</a:t>
            </a:r>
          </a:p>
        </p:txBody>
      </p:sp>
    </p:spTree>
  </p:cSld>
  <p:clrMapOvr>
    <a:masterClrMapping xmlns:a="http://schemas.openxmlformats.org/drawingml/2006/main"/>
  </p:clrMapOvr>
</p:sld>
</file>