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cd1b7e489843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397da30dbd4b58"/>
  </p:sldMasterIdLst>
  <p:sldIdLst>
    <p:sldId xmlns:r="http://schemas.openxmlformats.org/officeDocument/2006/relationships" id="256" r:id="Re7c8bab022314ccf"/>
    <p:sldId xmlns:r="http://schemas.openxmlformats.org/officeDocument/2006/relationships" id="257" r:id="R814268f9513a4e38"/>
    <p:sldId xmlns:r="http://schemas.openxmlformats.org/officeDocument/2006/relationships" id="258" r:id="Rfb98a3c81a0d4055"/>
    <p:sldId xmlns:r="http://schemas.openxmlformats.org/officeDocument/2006/relationships" id="259" r:id="Rbec7df09f6ce4d46"/>
    <p:sldId xmlns:r="http://schemas.openxmlformats.org/officeDocument/2006/relationships" id="260" r:id="R29012afd51da4772"/>
    <p:sldId xmlns:r="http://schemas.openxmlformats.org/officeDocument/2006/relationships" id="261" r:id="R0cbd606478c04e8e"/>
    <p:sldId xmlns:r="http://schemas.openxmlformats.org/officeDocument/2006/relationships" id="262" r:id="Rfcfadf65a5d142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397da30dbd4b58" /><Relationship Type="http://schemas.openxmlformats.org/officeDocument/2006/relationships/slide" Target="/ppt/slides/slide1.xml" Id="Re7c8bab022314ccf" /><Relationship Type="http://schemas.openxmlformats.org/officeDocument/2006/relationships/slide" Target="/ppt/slides/slide2.xml" Id="R814268f9513a4e38" /><Relationship Type="http://schemas.openxmlformats.org/officeDocument/2006/relationships/slide" Target="/ppt/slides/slide3.xml" Id="Rfb98a3c81a0d4055" /><Relationship Type="http://schemas.openxmlformats.org/officeDocument/2006/relationships/slide" Target="/ppt/slides/slide4.xml" Id="Rbec7df09f6ce4d46" /><Relationship Type="http://schemas.openxmlformats.org/officeDocument/2006/relationships/slide" Target="/ppt/slides/slide5.xml" Id="R29012afd51da4772" /><Relationship Type="http://schemas.openxmlformats.org/officeDocument/2006/relationships/slide" Target="/ppt/slides/slide6.xml" Id="R0cbd606478c04e8e" /><Relationship Type="http://schemas.openxmlformats.org/officeDocument/2006/relationships/slide" Target="/ppt/slides/slide7.xml" Id="Rfcfadf65a5d142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95b168d19e42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30de5b6df4c86" /><Relationship Type="http://schemas.openxmlformats.org/officeDocument/2006/relationships/theme" Target="/ppt/slideMasters/theme/theme1.xml" Id="R3cf7acc35c3140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b30de5b6df4c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038db15424b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cc64475d647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f366203d74e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c2116a24947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2d7b7203b46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941a73d8d4a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9a2c343bc40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HJEMME BEST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HJEMME BEST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91 760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BRATHOLE MARIT RØNNEVIK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KONDAREWICZ NATALIA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988 049 697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