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ebf7d247cc4d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99292af100494e"/>
  </p:sldMasterIdLst>
  <p:sldIdLst>
    <p:sldId xmlns:r="http://schemas.openxmlformats.org/officeDocument/2006/relationships" id="256" r:id="R4a268f9c11fd40e1"/>
    <p:sldId xmlns:r="http://schemas.openxmlformats.org/officeDocument/2006/relationships" id="257" r:id="Rabe598e0e0bf47eb"/>
    <p:sldId xmlns:r="http://schemas.openxmlformats.org/officeDocument/2006/relationships" id="258" r:id="Rf04166ed715a45dd"/>
    <p:sldId xmlns:r="http://schemas.openxmlformats.org/officeDocument/2006/relationships" id="259" r:id="R93d0356734724145"/>
    <p:sldId xmlns:r="http://schemas.openxmlformats.org/officeDocument/2006/relationships" id="260" r:id="Rae25056285a343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9292af100494e" /><Relationship Type="http://schemas.openxmlformats.org/officeDocument/2006/relationships/slide" Target="/ppt/slides/slide1.xml" Id="R4a268f9c11fd40e1" /><Relationship Type="http://schemas.openxmlformats.org/officeDocument/2006/relationships/slide" Target="/ppt/slides/slide2.xml" Id="Rabe598e0e0bf47eb" /><Relationship Type="http://schemas.openxmlformats.org/officeDocument/2006/relationships/slide" Target="/ppt/slides/slide3.xml" Id="Rf04166ed715a45dd" /><Relationship Type="http://schemas.openxmlformats.org/officeDocument/2006/relationships/slide" Target="/ppt/slides/slide4.xml" Id="R93d0356734724145" /><Relationship Type="http://schemas.openxmlformats.org/officeDocument/2006/relationships/slide" Target="/ppt/slides/slide5.xml" Id="Rae25056285a343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5c1787d9ff4b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64e909a214f8f" /><Relationship Type="http://schemas.openxmlformats.org/officeDocument/2006/relationships/theme" Target="/ppt/slideMasters/theme/theme1.xml" Id="R81c12111fda84f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64e909a214f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b48c874a843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a6f5f21ae43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e85a898e54d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59fa7e47744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8acc604e449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GISKEGJERDE EIENDOM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GISKEGJERDE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GISKEGJERDE EIENDOM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GISKEGJERDE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GISKEGJERDE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GISKEGJERDE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Ytterlandsvika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988 047 643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GISKEGJERDE EIENDOM</a:t>
            </a:r>
          </a:p>
        </p:txBody>
      </p:sp>
    </p:spTree>
  </p:cSld>
  <p:clrMapOvr>
    <a:masterClrMapping xmlns:a="http://schemas.openxmlformats.org/drawingml/2006/main"/>
  </p:clrMapOvr>
</p:sld>
</file>