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766373a3bf43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71da28aa014a09"/>
  </p:sldMasterIdLst>
  <p:sldIdLst>
    <p:sldId xmlns:r="http://schemas.openxmlformats.org/officeDocument/2006/relationships" id="256" r:id="Rbe514c365b444966"/>
    <p:sldId xmlns:r="http://schemas.openxmlformats.org/officeDocument/2006/relationships" id="257" r:id="Rb7c0a25088924d02"/>
    <p:sldId xmlns:r="http://schemas.openxmlformats.org/officeDocument/2006/relationships" id="258" r:id="R499c92452dde4393"/>
    <p:sldId xmlns:r="http://schemas.openxmlformats.org/officeDocument/2006/relationships" id="259" r:id="Rca6ec7def8bb4033"/>
    <p:sldId xmlns:r="http://schemas.openxmlformats.org/officeDocument/2006/relationships" id="260" r:id="Rc46df630168c4ddb"/>
    <p:sldId xmlns:r="http://schemas.openxmlformats.org/officeDocument/2006/relationships" id="261" r:id="R1b67baa4a290471f"/>
    <p:sldId xmlns:r="http://schemas.openxmlformats.org/officeDocument/2006/relationships" id="262" r:id="R1f025aff533646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71da28aa014a09" /><Relationship Type="http://schemas.openxmlformats.org/officeDocument/2006/relationships/slide" Target="/ppt/slides/slide1.xml" Id="Rbe514c365b444966" /><Relationship Type="http://schemas.openxmlformats.org/officeDocument/2006/relationships/slide" Target="/ppt/slides/slide2.xml" Id="Rb7c0a25088924d02" /><Relationship Type="http://schemas.openxmlformats.org/officeDocument/2006/relationships/slide" Target="/ppt/slides/slide3.xml" Id="R499c92452dde4393" /><Relationship Type="http://schemas.openxmlformats.org/officeDocument/2006/relationships/slide" Target="/ppt/slides/slide4.xml" Id="Rca6ec7def8bb4033" /><Relationship Type="http://schemas.openxmlformats.org/officeDocument/2006/relationships/slide" Target="/ppt/slides/slide5.xml" Id="Rc46df630168c4ddb" /><Relationship Type="http://schemas.openxmlformats.org/officeDocument/2006/relationships/slide" Target="/ppt/slides/slide6.xml" Id="R1b67baa4a290471f" /><Relationship Type="http://schemas.openxmlformats.org/officeDocument/2006/relationships/slide" Target="/ppt/slides/slide7.xml" Id="R1f025aff533646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02571241a349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ef2631d3d425f" /><Relationship Type="http://schemas.openxmlformats.org/officeDocument/2006/relationships/theme" Target="/ppt/slideMasters/theme/theme1.xml" Id="R6e144e3b7abf47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2ef2631d3d42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0ddb4d1b54a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1343ca50141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9b2da7f7d4a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1cda537bf45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2225fc8c34e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69be6f0b54a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ab0d96df641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NOMELAND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NOMELAND MASKIN AS ble etablert [år] og holder til i Rysstad.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189 472 472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2 971 612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2 137 853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9 229 147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66 259 088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NOMELANDS ANLEGGSMASKINER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Rysstad industriveg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4748 Rysstad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post@nomeland.no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www.nomeland.no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988 044 946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NOMELAND MASKIN AS</a:t>
            </a:r>
          </a:p>
        </p:txBody>
      </p:sp>
    </p:spTree>
  </p:cSld>
  <p:clrMapOvr>
    <a:masterClrMapping xmlns:a="http://schemas.openxmlformats.org/drawingml/2006/main"/>
  </p:clrMapOvr>
</p:sld>
</file>