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61e05e5a1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c28db08174e19"/>
  </p:sldMasterIdLst>
  <p:sldIdLst>
    <p:sldId xmlns:r="http://schemas.openxmlformats.org/officeDocument/2006/relationships" id="256" r:id="Rdf471b8c7eb245a4"/>
    <p:sldId xmlns:r="http://schemas.openxmlformats.org/officeDocument/2006/relationships" id="257" r:id="R5a2411fa07234d55"/>
    <p:sldId xmlns:r="http://schemas.openxmlformats.org/officeDocument/2006/relationships" id="258" r:id="R0778d0327fc24f49"/>
    <p:sldId xmlns:r="http://schemas.openxmlformats.org/officeDocument/2006/relationships" id="259" r:id="R8769f3bd0db841eb"/>
    <p:sldId xmlns:r="http://schemas.openxmlformats.org/officeDocument/2006/relationships" id="260" r:id="R83f47d9a4b204a51"/>
    <p:sldId xmlns:r="http://schemas.openxmlformats.org/officeDocument/2006/relationships" id="261" r:id="R1fcf2f0018184756"/>
    <p:sldId xmlns:r="http://schemas.openxmlformats.org/officeDocument/2006/relationships" id="262" r:id="R243cc2624f4e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c28db08174e19" /><Relationship Type="http://schemas.openxmlformats.org/officeDocument/2006/relationships/slide" Target="/ppt/slides/slide1.xml" Id="Rdf471b8c7eb245a4" /><Relationship Type="http://schemas.openxmlformats.org/officeDocument/2006/relationships/slide" Target="/ppt/slides/slide2.xml" Id="R5a2411fa07234d55" /><Relationship Type="http://schemas.openxmlformats.org/officeDocument/2006/relationships/slide" Target="/ppt/slides/slide3.xml" Id="R0778d0327fc24f49" /><Relationship Type="http://schemas.openxmlformats.org/officeDocument/2006/relationships/slide" Target="/ppt/slides/slide4.xml" Id="R8769f3bd0db841eb" /><Relationship Type="http://schemas.openxmlformats.org/officeDocument/2006/relationships/slide" Target="/ppt/slides/slide5.xml" Id="R83f47d9a4b204a51" /><Relationship Type="http://schemas.openxmlformats.org/officeDocument/2006/relationships/slide" Target="/ppt/slides/slide6.xml" Id="R1fcf2f0018184756" /><Relationship Type="http://schemas.openxmlformats.org/officeDocument/2006/relationships/slide" Target="/ppt/slides/slide7.xml" Id="R243cc2624f4e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15f4f5a41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215ddf6124ab9" /><Relationship Type="http://schemas.openxmlformats.org/officeDocument/2006/relationships/theme" Target="/ppt/slideMasters/theme/theme1.xml" Id="R9840fa7d996c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215ddf612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b4c444c234b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5626ca77443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68e6a3f7a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3d50a01d845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fa84e1a504a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a526f9bcc4f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1bce498c4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SALITEC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SALITEC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SALITEC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SALITEC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SALITEC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SALITEC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5 943 587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1 163 520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SALITEC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SALICATH SVEND E.DE GUISE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SALITEC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J. Hambros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89 10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mail@salitec.no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www.salitec.no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SALITEC AS</a:t>
            </a:r>
          </a:p>
        </p:txBody>
      </p:sp>
    </p:spTree>
  </p:cSld>
  <p:clrMapOvr>
    <a:masterClrMapping xmlns:a="http://schemas.openxmlformats.org/drawingml/2006/main"/>
  </p:clrMapOvr>
</p:sld>
</file>