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5940ea5d148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d620aa8a34432"/>
  </p:sldMasterIdLst>
  <p:sldIdLst>
    <p:sldId xmlns:r="http://schemas.openxmlformats.org/officeDocument/2006/relationships" id="256" r:id="R87ca8747ac1c4e6a"/>
    <p:sldId xmlns:r="http://schemas.openxmlformats.org/officeDocument/2006/relationships" id="257" r:id="R14a5366a241a44b1"/>
    <p:sldId xmlns:r="http://schemas.openxmlformats.org/officeDocument/2006/relationships" id="258" r:id="Rb113501df6c242d2"/>
    <p:sldId xmlns:r="http://schemas.openxmlformats.org/officeDocument/2006/relationships" id="259" r:id="Rffbf788eff5a4fc8"/>
    <p:sldId xmlns:r="http://schemas.openxmlformats.org/officeDocument/2006/relationships" id="260" r:id="R2b856d18d0774449"/>
    <p:sldId xmlns:r="http://schemas.openxmlformats.org/officeDocument/2006/relationships" id="261" r:id="R38f8a52b1c4c4704"/>
    <p:sldId xmlns:r="http://schemas.openxmlformats.org/officeDocument/2006/relationships" id="262" r:id="R889ee024afd3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d620aa8a34432" /><Relationship Type="http://schemas.openxmlformats.org/officeDocument/2006/relationships/slide" Target="/ppt/slides/slide1.xml" Id="R87ca8747ac1c4e6a" /><Relationship Type="http://schemas.openxmlformats.org/officeDocument/2006/relationships/slide" Target="/ppt/slides/slide2.xml" Id="R14a5366a241a44b1" /><Relationship Type="http://schemas.openxmlformats.org/officeDocument/2006/relationships/slide" Target="/ppt/slides/slide3.xml" Id="Rb113501df6c242d2" /><Relationship Type="http://schemas.openxmlformats.org/officeDocument/2006/relationships/slide" Target="/ppt/slides/slide4.xml" Id="Rffbf788eff5a4fc8" /><Relationship Type="http://schemas.openxmlformats.org/officeDocument/2006/relationships/slide" Target="/ppt/slides/slide5.xml" Id="R2b856d18d0774449" /><Relationship Type="http://schemas.openxmlformats.org/officeDocument/2006/relationships/slide" Target="/ppt/slides/slide6.xml" Id="R38f8a52b1c4c4704" /><Relationship Type="http://schemas.openxmlformats.org/officeDocument/2006/relationships/slide" Target="/ppt/slides/slide7.xml" Id="R889ee024afd3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60231c801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53e18c5049b2" /><Relationship Type="http://schemas.openxmlformats.org/officeDocument/2006/relationships/theme" Target="/ppt/slideMasters/theme/theme1.xml" Id="Rae8c38d9876449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b53e18c50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d57ac18b3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c42f4a9342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4d20fdb32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0d035a9e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d716a469e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268a05f1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c57aea317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