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ecaebcc2b94d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d1a4602712484f"/>
  </p:sldMasterIdLst>
  <p:sldIdLst>
    <p:sldId xmlns:r="http://schemas.openxmlformats.org/officeDocument/2006/relationships" id="256" r:id="R06cf21ecc0a44aaa"/>
    <p:sldId xmlns:r="http://schemas.openxmlformats.org/officeDocument/2006/relationships" id="257" r:id="R2590a023eb6347f8"/>
    <p:sldId xmlns:r="http://schemas.openxmlformats.org/officeDocument/2006/relationships" id="258" r:id="R47c01e5169be4dee"/>
    <p:sldId xmlns:r="http://schemas.openxmlformats.org/officeDocument/2006/relationships" id="259" r:id="R35fbe36dcb9749c4"/>
    <p:sldId xmlns:r="http://schemas.openxmlformats.org/officeDocument/2006/relationships" id="260" r:id="R1101ea8d353a4e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d1a4602712484f" /><Relationship Type="http://schemas.openxmlformats.org/officeDocument/2006/relationships/slide" Target="/ppt/slides/slide1.xml" Id="R06cf21ecc0a44aaa" /><Relationship Type="http://schemas.openxmlformats.org/officeDocument/2006/relationships/slide" Target="/ppt/slides/slide2.xml" Id="R2590a023eb6347f8" /><Relationship Type="http://schemas.openxmlformats.org/officeDocument/2006/relationships/slide" Target="/ppt/slides/slide3.xml" Id="R47c01e5169be4dee" /><Relationship Type="http://schemas.openxmlformats.org/officeDocument/2006/relationships/slide" Target="/ppt/slides/slide4.xml" Id="R35fbe36dcb9749c4" /><Relationship Type="http://schemas.openxmlformats.org/officeDocument/2006/relationships/slide" Target="/ppt/slides/slide5.xml" Id="R1101ea8d353a4e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58647925d143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9f2e286d14d97" /><Relationship Type="http://schemas.openxmlformats.org/officeDocument/2006/relationships/theme" Target="/ppt/slideMasters/theme/theme1.xml" Id="R65668fc1b24f41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a9f2e286d14d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f1f572a2b43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c14dbff4c4a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186056df04d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18ee9b7604d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b81d0888647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TELLUS PIZZARESTAURANT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TELLUS PIZZARESTAURANT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TELLUS PIZZARESTAURANT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TELLUS PIZZARESTAURANT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TELLUS PIZZARESTAURANT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TELLUS PIZZARESTAURANT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988 042 552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TELLUS PIZZARESTAURANT AS</a:t>
            </a:r>
          </a:p>
        </p:txBody>
      </p:sp>
    </p:spTree>
  </p:cSld>
  <p:clrMapOvr>
    <a:masterClrMapping xmlns:a="http://schemas.openxmlformats.org/drawingml/2006/main"/>
  </p:clrMapOvr>
</p:sld>
</file>