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05705608084a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19d0f7fb5d4d9e"/>
  </p:sldMasterIdLst>
  <p:sldIdLst>
    <p:sldId xmlns:r="http://schemas.openxmlformats.org/officeDocument/2006/relationships" id="256" r:id="Reb656edc8b8643ec"/>
    <p:sldId xmlns:r="http://schemas.openxmlformats.org/officeDocument/2006/relationships" id="257" r:id="R06c93f49732d4848"/>
    <p:sldId xmlns:r="http://schemas.openxmlformats.org/officeDocument/2006/relationships" id="258" r:id="R2cb0882522724046"/>
    <p:sldId xmlns:r="http://schemas.openxmlformats.org/officeDocument/2006/relationships" id="259" r:id="R2b3be8d0e01e4310"/>
    <p:sldId xmlns:r="http://schemas.openxmlformats.org/officeDocument/2006/relationships" id="260" r:id="Raca886c41efc43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19d0f7fb5d4d9e" /><Relationship Type="http://schemas.openxmlformats.org/officeDocument/2006/relationships/slide" Target="/ppt/slides/slide1.xml" Id="Reb656edc8b8643ec" /><Relationship Type="http://schemas.openxmlformats.org/officeDocument/2006/relationships/slide" Target="/ppt/slides/slide2.xml" Id="R06c93f49732d4848" /><Relationship Type="http://schemas.openxmlformats.org/officeDocument/2006/relationships/slide" Target="/ppt/slides/slide3.xml" Id="R2cb0882522724046" /><Relationship Type="http://schemas.openxmlformats.org/officeDocument/2006/relationships/slide" Target="/ppt/slides/slide4.xml" Id="R2b3be8d0e01e4310" /><Relationship Type="http://schemas.openxmlformats.org/officeDocument/2006/relationships/slide" Target="/ppt/slides/slide5.xml" Id="Raca886c41efc43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db33fa02640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6bba27ccb4be7" /><Relationship Type="http://schemas.openxmlformats.org/officeDocument/2006/relationships/theme" Target="/ppt/slideMasters/theme/theme1.xml" Id="Rf0bab1d7518142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c6bba27ccb4b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71dea45014d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b3a66226849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b3bedd73f4f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2859e90c041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b2d51baf743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BILIST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BILIST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BILIST PARTNER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BILIST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BILIST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BILIST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988 041 440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BILIST PARTNER AS</a:t>
            </a:r>
          </a:p>
        </p:txBody>
      </p:sp>
    </p:spTree>
  </p:cSld>
  <p:clrMapOvr>
    <a:masterClrMapping xmlns:a="http://schemas.openxmlformats.org/drawingml/2006/main"/>
  </p:clrMapOvr>
</p:sld>
</file>