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7648dfda5d4c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4956015133486e"/>
  </p:sldMasterIdLst>
  <p:sldIdLst>
    <p:sldId xmlns:r="http://schemas.openxmlformats.org/officeDocument/2006/relationships" id="256" r:id="Ra048a61e48284e0f"/>
    <p:sldId xmlns:r="http://schemas.openxmlformats.org/officeDocument/2006/relationships" id="257" r:id="R6dca2e7c281a46da"/>
    <p:sldId xmlns:r="http://schemas.openxmlformats.org/officeDocument/2006/relationships" id="258" r:id="R2b80f1470345475a"/>
    <p:sldId xmlns:r="http://schemas.openxmlformats.org/officeDocument/2006/relationships" id="259" r:id="Rd11273384f2343fe"/>
    <p:sldId xmlns:r="http://schemas.openxmlformats.org/officeDocument/2006/relationships" id="260" r:id="R4dab698d831d47b8"/>
    <p:sldId xmlns:r="http://schemas.openxmlformats.org/officeDocument/2006/relationships" id="261" r:id="R7d725c7c6bfc46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4956015133486e" /><Relationship Type="http://schemas.openxmlformats.org/officeDocument/2006/relationships/slide" Target="/ppt/slides/slide1.xml" Id="Ra048a61e48284e0f" /><Relationship Type="http://schemas.openxmlformats.org/officeDocument/2006/relationships/slide" Target="/ppt/slides/slide2.xml" Id="R6dca2e7c281a46da" /><Relationship Type="http://schemas.openxmlformats.org/officeDocument/2006/relationships/slide" Target="/ppt/slides/slide3.xml" Id="R2b80f1470345475a" /><Relationship Type="http://schemas.openxmlformats.org/officeDocument/2006/relationships/slide" Target="/ppt/slides/slide4.xml" Id="Rd11273384f2343fe" /><Relationship Type="http://schemas.openxmlformats.org/officeDocument/2006/relationships/slide" Target="/ppt/slides/slide5.xml" Id="R4dab698d831d47b8" /><Relationship Type="http://schemas.openxmlformats.org/officeDocument/2006/relationships/slide" Target="/ppt/slides/slide6.xml" Id="R7d725c7c6bfc46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60e0c05d54b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1f09cb99e468f" /><Relationship Type="http://schemas.openxmlformats.org/officeDocument/2006/relationships/theme" Target="/ppt/slideMasters/theme/theme1.xml" Id="R118823a334d74c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01f09cb99e46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ae14889bd40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3f432df094c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b9f574e0a4b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c14745c5a49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b98544b6445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8cc527b3741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REVISJONSFIRMAET HOTVEDT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HOTVEDT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REVISJONSFIRMAET HOTVEDT &amp; CO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HOTVEDT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HOTVEDT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HOTVEDT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HAUAN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EIK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NPH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HIRGUM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HOTVEDT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Langgate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37 96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www.hotvedtco.no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988 041 378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HOTVEDT &amp; CO AS</a:t>
            </a:r>
          </a:p>
        </p:txBody>
      </p:sp>
    </p:spTree>
  </p:cSld>
  <p:clrMapOvr>
    <a:masterClrMapping xmlns:a="http://schemas.openxmlformats.org/drawingml/2006/main"/>
  </p:clrMapOvr>
</p:sld>
</file>