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782b7d52048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fd6079f7984842"/>
  </p:sldMasterIdLst>
  <p:sldIdLst>
    <p:sldId xmlns:r="http://schemas.openxmlformats.org/officeDocument/2006/relationships" id="256" r:id="R1ea5428c80bd404a"/>
    <p:sldId xmlns:r="http://schemas.openxmlformats.org/officeDocument/2006/relationships" id="257" r:id="Raeaf63d1a0934973"/>
    <p:sldId xmlns:r="http://schemas.openxmlformats.org/officeDocument/2006/relationships" id="258" r:id="R34ae1a2636af4f32"/>
    <p:sldId xmlns:r="http://schemas.openxmlformats.org/officeDocument/2006/relationships" id="259" r:id="Rc8492c5498904d3e"/>
    <p:sldId xmlns:r="http://schemas.openxmlformats.org/officeDocument/2006/relationships" id="260" r:id="Racf956ed613d4947"/>
    <p:sldId xmlns:r="http://schemas.openxmlformats.org/officeDocument/2006/relationships" id="261" r:id="R32b063e2fae9492a"/>
    <p:sldId xmlns:r="http://schemas.openxmlformats.org/officeDocument/2006/relationships" id="262" r:id="R69f84246ecf645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fd6079f7984842" /><Relationship Type="http://schemas.openxmlformats.org/officeDocument/2006/relationships/slide" Target="/ppt/slides/slide1.xml" Id="R1ea5428c80bd404a" /><Relationship Type="http://schemas.openxmlformats.org/officeDocument/2006/relationships/slide" Target="/ppt/slides/slide2.xml" Id="Raeaf63d1a0934973" /><Relationship Type="http://schemas.openxmlformats.org/officeDocument/2006/relationships/slide" Target="/ppt/slides/slide3.xml" Id="R34ae1a2636af4f32" /><Relationship Type="http://schemas.openxmlformats.org/officeDocument/2006/relationships/slide" Target="/ppt/slides/slide4.xml" Id="Rc8492c5498904d3e" /><Relationship Type="http://schemas.openxmlformats.org/officeDocument/2006/relationships/slide" Target="/ppt/slides/slide5.xml" Id="Racf956ed613d4947" /><Relationship Type="http://schemas.openxmlformats.org/officeDocument/2006/relationships/slide" Target="/ppt/slides/slide6.xml" Id="R32b063e2fae9492a" /><Relationship Type="http://schemas.openxmlformats.org/officeDocument/2006/relationships/slide" Target="/ppt/slides/slide7.xml" Id="R69f84246ecf645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3ec01a02f42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edbe5f74f417e" /><Relationship Type="http://schemas.openxmlformats.org/officeDocument/2006/relationships/theme" Target="/ppt/slideMasters/theme/theme1.xml" Id="Rafdaf88e32f644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0edbe5f74f41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054ee5ef04e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9a4691c1a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9a741f4574a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a0498b997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c2a08be28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1e6961b6948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a8dba084345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ERIK JOHNSRUD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JOHNSRUD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2 456 222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317 139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315 779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336 463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JOHNSRUD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Grorudhaugen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jejohnsrud@online.no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988 037 648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ERIK JOHNSRUD AS</a:t>
            </a:r>
          </a:p>
        </p:txBody>
      </p:sp>
    </p:spTree>
  </p:cSld>
  <p:clrMapOvr>
    <a:masterClrMapping xmlns:a="http://schemas.openxmlformats.org/drawingml/2006/main"/>
  </p:clrMapOvr>
</p:sld>
</file>