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1f781d5e2a48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3ed2b7582b46e4"/>
  </p:sldMasterIdLst>
  <p:sldIdLst>
    <p:sldId xmlns:r="http://schemas.openxmlformats.org/officeDocument/2006/relationships" id="256" r:id="R6501bad5246c4ed2"/>
    <p:sldId xmlns:r="http://schemas.openxmlformats.org/officeDocument/2006/relationships" id="257" r:id="Re44f2b2de08d4553"/>
    <p:sldId xmlns:r="http://schemas.openxmlformats.org/officeDocument/2006/relationships" id="258" r:id="Re0eee47ec1cc49a1"/>
    <p:sldId xmlns:r="http://schemas.openxmlformats.org/officeDocument/2006/relationships" id="259" r:id="Rc2b6c148e3294cd9"/>
    <p:sldId xmlns:r="http://schemas.openxmlformats.org/officeDocument/2006/relationships" id="260" r:id="R085170e516fb42fe"/>
    <p:sldId xmlns:r="http://schemas.openxmlformats.org/officeDocument/2006/relationships" id="261" r:id="R4c275623764d4cf6"/>
    <p:sldId xmlns:r="http://schemas.openxmlformats.org/officeDocument/2006/relationships" id="262" r:id="R2af3ca7374ca48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3ed2b7582b46e4" /><Relationship Type="http://schemas.openxmlformats.org/officeDocument/2006/relationships/slide" Target="/ppt/slides/slide1.xml" Id="R6501bad5246c4ed2" /><Relationship Type="http://schemas.openxmlformats.org/officeDocument/2006/relationships/slide" Target="/ppt/slides/slide2.xml" Id="Re44f2b2de08d4553" /><Relationship Type="http://schemas.openxmlformats.org/officeDocument/2006/relationships/slide" Target="/ppt/slides/slide3.xml" Id="Re0eee47ec1cc49a1" /><Relationship Type="http://schemas.openxmlformats.org/officeDocument/2006/relationships/slide" Target="/ppt/slides/slide4.xml" Id="Rc2b6c148e3294cd9" /><Relationship Type="http://schemas.openxmlformats.org/officeDocument/2006/relationships/slide" Target="/ppt/slides/slide5.xml" Id="R085170e516fb42fe" /><Relationship Type="http://schemas.openxmlformats.org/officeDocument/2006/relationships/slide" Target="/ppt/slides/slide6.xml" Id="R4c275623764d4cf6" /><Relationship Type="http://schemas.openxmlformats.org/officeDocument/2006/relationships/slide" Target="/ppt/slides/slide7.xml" Id="R2af3ca7374ca48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4d993605374a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f0746b8a2a4cb2" /><Relationship Type="http://schemas.openxmlformats.org/officeDocument/2006/relationships/theme" Target="/ppt/slideMasters/theme/theme1.xml" Id="R6ba43a64528940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f0746b8a2a4c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f937b59edc43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fdf5d5652744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a8541eb0ee47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db7d612c4e4a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f21c543eab4a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372bf80bad49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a5fc36050941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IBAX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IBAX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IBAX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IBAX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IBAX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IBAX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−58 815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−57 650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220 309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471 703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IBAX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BANG EDDY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IBAX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Lørenveien 73A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988 037 559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IBAX AS</a:t>
            </a:r>
          </a:p>
        </p:txBody>
      </p:sp>
    </p:spTree>
  </p:cSld>
  <p:clrMapOvr>
    <a:masterClrMapping xmlns:a="http://schemas.openxmlformats.org/drawingml/2006/main"/>
  </p:clrMapOvr>
</p:sld>
</file>